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7" r:id="rId3"/>
    <p:sldMasterId id="2147483676" r:id="rId4"/>
    <p:sldMasterId id="2147483690" r:id="rId5"/>
    <p:sldMasterId id="2147483705" r:id="rId6"/>
    <p:sldMasterId id="2147483714" r:id="rId7"/>
    <p:sldMasterId id="2147483723" r:id="rId8"/>
    <p:sldMasterId id="2147483732" r:id="rId9"/>
    <p:sldMasterId id="2147483735" r:id="rId10"/>
    <p:sldMasterId id="2147483738" r:id="rId11"/>
    <p:sldMasterId id="2147483740" r:id="rId12"/>
    <p:sldMasterId id="2147483743" r:id="rId13"/>
    <p:sldMasterId id="2147483745" r:id="rId14"/>
    <p:sldMasterId id="2147483750" r:id="rId15"/>
    <p:sldMasterId id="2147483762" r:id="rId16"/>
    <p:sldMasterId id="2147483775" r:id="rId17"/>
  </p:sldMasterIdLst>
  <p:notesMasterIdLst>
    <p:notesMasterId r:id="rId20"/>
  </p:notesMasterIdLst>
  <p:handoutMasterIdLst>
    <p:handoutMasterId r:id="rId26"/>
  </p:handoutMasterIdLst>
  <p:sldIdLst>
    <p:sldId id="10815" r:id="rId18"/>
    <p:sldId id="11045" r:id="rId19"/>
    <p:sldId id="11046" r:id="rId21"/>
    <p:sldId id="11216" r:id="rId22"/>
    <p:sldId id="271" r:id="rId23"/>
    <p:sldId id="11215" r:id="rId24"/>
    <p:sldId id="10836" r:id="rId25"/>
  </p:sldIdLst>
  <p:sldSz cx="12858750" cy="7232650"/>
  <p:notesSz cx="6794500" cy="9931400"/>
  <p:custDataLst>
    <p:tags r:id="rId31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4" userDrawn="1">
          <p15:clr>
            <a:srgbClr val="A4A3A4"/>
          </p15:clr>
        </p15:guide>
        <p15:guide id="2" pos="4730" userDrawn="1">
          <p15:clr>
            <a:srgbClr val="A4A3A4"/>
          </p15:clr>
        </p15:guide>
        <p15:guide id="3" pos="7848" userDrawn="1">
          <p15:clr>
            <a:srgbClr val="A4A3A4"/>
          </p15:clr>
        </p15:guide>
        <p15:guide id="4" orient="horz" pos="3479" userDrawn="1">
          <p15:clr>
            <a:srgbClr val="A4A3A4"/>
          </p15:clr>
        </p15:guide>
        <p15:guide id="5" pos="6680" userDrawn="1">
          <p15:clr>
            <a:srgbClr val="A4A3A4"/>
          </p15:clr>
        </p15:guide>
        <p15:guide id="6" pos="4046" userDrawn="1">
          <p15:clr>
            <a:srgbClr val="A4A3A4"/>
          </p15:clr>
        </p15:guide>
        <p15:guide id="7" pos="551" userDrawn="1">
          <p15:clr>
            <a:srgbClr val="A4A3A4"/>
          </p15:clr>
        </p15:guide>
        <p15:guide id="8" orient="horz" pos="1098" userDrawn="1">
          <p15:clr>
            <a:srgbClr val="A4A3A4"/>
          </p15:clr>
        </p15:guide>
        <p15:guide id="9" orient="horz" pos="408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1F24"/>
    <a:srgbClr val="000000"/>
    <a:srgbClr val="C00000"/>
    <a:srgbClr val="05428A"/>
    <a:srgbClr val="002060"/>
    <a:srgbClr val="BFBFBF"/>
    <a:srgbClr val="C55A11"/>
    <a:srgbClr val="FFD966"/>
    <a:srgbClr val="FFF2CC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8" autoAdjust="0"/>
    <p:restoredTop sz="95387" autoAdjust="0"/>
  </p:normalViewPr>
  <p:slideViewPr>
    <p:cSldViewPr showGuides="1">
      <p:cViewPr varScale="1">
        <p:scale>
          <a:sx n="79" d="100"/>
          <a:sy n="79" d="100"/>
        </p:scale>
        <p:origin x="507" y="75"/>
      </p:cViewPr>
      <p:guideLst>
        <p:guide pos="344"/>
        <p:guide pos="4730"/>
        <p:guide pos="7848"/>
        <p:guide orient="horz" pos="3479"/>
        <p:guide pos="6680"/>
        <p:guide pos="4046"/>
        <p:guide pos="551"/>
        <p:guide orient="horz" pos="1098"/>
        <p:guide orient="horz" pos="4087"/>
      </p:guideLst>
    </p:cSldViewPr>
  </p:slideViewPr>
  <p:outlineViewPr>
    <p:cViewPr>
      <p:scale>
        <a:sx n="100" d="100"/>
        <a:sy n="100" d="100"/>
      </p:scale>
      <p:origin x="0" y="-20556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00" d="100"/>
        <a:sy n="100" d="100"/>
      </p:scale>
      <p:origin x="0" y="-2916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gs" Target="tags/tag9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7.xml"/><Relationship Id="rId24" Type="http://schemas.openxmlformats.org/officeDocument/2006/relationships/slide" Target="slides/slide6.xml"/><Relationship Id="rId23" Type="http://schemas.openxmlformats.org/officeDocument/2006/relationships/slide" Target="slides/slide5.xml"/><Relationship Id="rId22" Type="http://schemas.openxmlformats.org/officeDocument/2006/relationships/slide" Target="slides/slide4.xml"/><Relationship Id="rId21" Type="http://schemas.openxmlformats.org/officeDocument/2006/relationships/slide" Target="slides/slide3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2.xml"/><Relationship Id="rId18" Type="http://schemas.openxmlformats.org/officeDocument/2006/relationships/slide" Target="slides/slide1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4283" cy="49829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9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48648" y="3"/>
            <a:ext cx="2944283" cy="498293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900"/>
            </a:lvl1pPr>
          </a:lstStyle>
          <a:p>
            <a:fld id="{E9630DBF-D010-4114-9DE3-41E342A27C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9433108"/>
            <a:ext cx="2944283" cy="498293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9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48648" y="9433108"/>
            <a:ext cx="2944283" cy="498293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900"/>
            </a:lvl1pPr>
          </a:lstStyle>
          <a:p>
            <a:fld id="{D4D1D107-4CC9-43CA-8CA8-36E1DF70D5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6570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8648" y="0"/>
            <a:ext cx="2944283" cy="496570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6010" y="744856"/>
            <a:ext cx="6622480" cy="372427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1" y="4717416"/>
            <a:ext cx="5435600" cy="4469130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433107"/>
            <a:ext cx="2944283" cy="496570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8648" y="9433107"/>
            <a:ext cx="2944283" cy="496570"/>
          </a:xfrm>
          <a:prstGeom prst="rect">
            <a:avLst/>
          </a:prstGeom>
        </p:spPr>
        <p:txBody>
          <a:bodyPr vert="horz" wrap="square" lIns="91427" tIns="45714" rIns="91427" bIns="45714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4588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412020-890B-4198-ABC0-DCFE55E749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7A30A6-6C82-4A91-99D0-48D278B45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7A30A6-6C82-4A91-99D0-48D278B45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7A30A6-6C82-4A91-99D0-48D278B458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6" b="4358"/>
          <a:stretch>
            <a:fillRect/>
          </a:stretch>
        </p:blipFill>
        <p:spPr>
          <a:xfrm>
            <a:off x="0" y="0"/>
            <a:ext cx="12858750" cy="7696517"/>
          </a:xfrm>
          <a:prstGeom prst="rect">
            <a:avLst/>
          </a:prstGeom>
        </p:spPr>
      </p:pic>
      <p:sp>
        <p:nvSpPr>
          <p:cNvPr id="18" name="任意多边形: 形状 17"/>
          <p:cNvSpPr/>
          <p:nvPr userDrawn="1"/>
        </p:nvSpPr>
        <p:spPr>
          <a:xfrm rot="2467325">
            <a:off x="-2243010" y="118342"/>
            <a:ext cx="13528210" cy="9921776"/>
          </a:xfrm>
          <a:custGeom>
            <a:avLst/>
            <a:gdLst>
              <a:gd name="connsiteX0" fmla="*/ 0 w 12826747"/>
              <a:gd name="connsiteY0" fmla="*/ 3911045 h 9407830"/>
              <a:gd name="connsiteX1" fmla="*/ 7949891 w 12826747"/>
              <a:gd name="connsiteY1" fmla="*/ 0 h 9407830"/>
              <a:gd name="connsiteX2" fmla="*/ 12826747 w 12826747"/>
              <a:gd name="connsiteY2" fmla="*/ 2399228 h 9407830"/>
              <a:gd name="connsiteX3" fmla="*/ 4798884 w 12826747"/>
              <a:gd name="connsiteY3" fmla="*/ 9407830 h 9407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26747" h="9407830">
                <a:moveTo>
                  <a:pt x="0" y="3911045"/>
                </a:moveTo>
                <a:lnTo>
                  <a:pt x="7949891" y="0"/>
                </a:lnTo>
                <a:lnTo>
                  <a:pt x="12826747" y="2399228"/>
                </a:lnTo>
                <a:lnTo>
                  <a:pt x="4798884" y="9407830"/>
                </a:lnTo>
                <a:close/>
              </a:path>
            </a:pathLst>
          </a:custGeom>
          <a:solidFill>
            <a:srgbClr val="003F8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 sz="190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3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8C9B-A651-40EA-8CE2-C4255104BB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C40F-CE8E-4946-B15E-DED701C89C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3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0">
                <a:solidFill>
                  <a:schemeClr val="tx1">
                    <a:tint val="75000"/>
                  </a:schemeClr>
                </a:solidFill>
              </a:defRPr>
            </a:lvl1pPr>
            <a:lvl2pPr marL="481965" indent="0">
              <a:buNone/>
              <a:defRPr sz="2110">
                <a:solidFill>
                  <a:schemeClr val="tx1">
                    <a:tint val="75000"/>
                  </a:schemeClr>
                </a:solidFill>
              </a:defRPr>
            </a:lvl2pPr>
            <a:lvl3pPr marL="9645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653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4pPr>
            <a:lvl5pPr marL="19284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5pPr>
            <a:lvl6pPr marL="24110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6pPr>
            <a:lvl7pPr marL="289306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7pPr>
            <a:lvl8pPr marL="33750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8pPr>
            <a:lvl9pPr marL="385699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55F0-89D9-4E20-9F68-DF878478161F}" type="datetimeFigureOut">
              <a:rPr lang="es-ES" smtClean="0"/>
            </a:fld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D411-2BAB-4A4A-8DB5-A74C43629F57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0" b="1"/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6990" indent="0">
              <a:buNone/>
              <a:defRPr sz="1685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0" b="1"/>
            </a:lvl1pPr>
            <a:lvl2pPr marL="481965" indent="0">
              <a:buNone/>
              <a:defRPr sz="2110" b="1"/>
            </a:lvl2pPr>
            <a:lvl3pPr marL="964565" indent="0">
              <a:buNone/>
              <a:defRPr sz="1900" b="1"/>
            </a:lvl3pPr>
            <a:lvl4pPr marL="1446530" indent="0">
              <a:buNone/>
              <a:defRPr sz="1685" b="1"/>
            </a:lvl4pPr>
            <a:lvl5pPr marL="1928495" indent="0">
              <a:buNone/>
              <a:defRPr sz="1685" b="1"/>
            </a:lvl5pPr>
            <a:lvl6pPr marL="2411095" indent="0">
              <a:buNone/>
              <a:defRPr sz="1685" b="1"/>
            </a:lvl6pPr>
            <a:lvl7pPr marL="2893060" indent="0">
              <a:buNone/>
              <a:defRPr sz="1685" b="1"/>
            </a:lvl7pPr>
            <a:lvl8pPr marL="3375025" indent="0">
              <a:buNone/>
              <a:defRPr sz="1685" b="1"/>
            </a:lvl8pPr>
            <a:lvl9pPr marL="3856990" indent="0">
              <a:buNone/>
              <a:defRPr sz="1685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  <p:grpSp>
        <p:nvGrpSpPr>
          <p:cNvPr id="79" name="Group 74"/>
          <p:cNvGrpSpPr>
            <a:grpSpLocks noChangeAspect="1"/>
          </p:cNvGrpSpPr>
          <p:nvPr userDrawn="1"/>
        </p:nvGrpSpPr>
        <p:grpSpPr bwMode="auto">
          <a:xfrm>
            <a:off x="298263" y="327989"/>
            <a:ext cx="1941251" cy="540000"/>
            <a:chOff x="954" y="660"/>
            <a:chExt cx="1269" cy="353"/>
          </a:xfrm>
          <a:solidFill>
            <a:srgbClr val="B01F24"/>
          </a:solidFill>
        </p:grpSpPr>
        <p:sp>
          <p:nvSpPr>
            <p:cNvPr id="80" name="Freeform 75"/>
            <p:cNvSpPr/>
            <p:nvPr userDrawn="1"/>
          </p:nvSpPr>
          <p:spPr bwMode="auto">
            <a:xfrm>
              <a:off x="1968" y="833"/>
              <a:ext cx="45" cy="46"/>
            </a:xfrm>
            <a:custGeom>
              <a:avLst/>
              <a:gdLst>
                <a:gd name="T0" fmla="*/ 10 w 36"/>
                <a:gd name="T1" fmla="*/ 35 h 37"/>
                <a:gd name="T2" fmla="*/ 6 w 36"/>
                <a:gd name="T3" fmla="*/ 25 h 37"/>
                <a:gd name="T4" fmla="*/ 0 w 36"/>
                <a:gd name="T5" fmla="*/ 11 h 37"/>
                <a:gd name="T6" fmla="*/ 23 w 36"/>
                <a:gd name="T7" fmla="*/ 4 h 37"/>
                <a:gd name="T8" fmla="*/ 28 w 36"/>
                <a:gd name="T9" fmla="*/ 9 h 37"/>
                <a:gd name="T10" fmla="*/ 30 w 36"/>
                <a:gd name="T11" fmla="*/ 29 h 37"/>
                <a:gd name="T12" fmla="*/ 10 w 36"/>
                <a:gd name="T13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10" y="35"/>
                  </a:moveTo>
                  <a:cubicBezTo>
                    <a:pt x="3" y="34"/>
                    <a:pt x="7" y="31"/>
                    <a:pt x="6" y="25"/>
                  </a:cubicBezTo>
                  <a:cubicBezTo>
                    <a:pt x="5" y="20"/>
                    <a:pt x="0" y="14"/>
                    <a:pt x="0" y="11"/>
                  </a:cubicBezTo>
                  <a:cubicBezTo>
                    <a:pt x="1" y="0"/>
                    <a:pt x="15" y="0"/>
                    <a:pt x="23" y="4"/>
                  </a:cubicBezTo>
                  <a:cubicBezTo>
                    <a:pt x="25" y="4"/>
                    <a:pt x="26" y="7"/>
                    <a:pt x="28" y="9"/>
                  </a:cubicBezTo>
                  <a:cubicBezTo>
                    <a:pt x="32" y="14"/>
                    <a:pt x="36" y="23"/>
                    <a:pt x="30" y="29"/>
                  </a:cubicBezTo>
                  <a:cubicBezTo>
                    <a:pt x="25" y="34"/>
                    <a:pt x="17" y="37"/>
                    <a:pt x="10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81" name="Freeform 76"/>
            <p:cNvSpPr/>
            <p:nvPr userDrawn="1"/>
          </p:nvSpPr>
          <p:spPr bwMode="auto">
            <a:xfrm>
              <a:off x="1837" y="698"/>
              <a:ext cx="160" cy="165"/>
            </a:xfrm>
            <a:custGeom>
              <a:avLst/>
              <a:gdLst>
                <a:gd name="T0" fmla="*/ 33 w 129"/>
                <a:gd name="T1" fmla="*/ 133 h 133"/>
                <a:gd name="T2" fmla="*/ 32 w 129"/>
                <a:gd name="T3" fmla="*/ 133 h 133"/>
                <a:gd name="T4" fmla="*/ 33 w 129"/>
                <a:gd name="T5" fmla="*/ 130 h 133"/>
                <a:gd name="T6" fmla="*/ 55 w 129"/>
                <a:gd name="T7" fmla="*/ 116 h 133"/>
                <a:gd name="T8" fmla="*/ 67 w 129"/>
                <a:gd name="T9" fmla="*/ 99 h 133"/>
                <a:gd name="T10" fmla="*/ 25 w 129"/>
                <a:gd name="T11" fmla="*/ 115 h 133"/>
                <a:gd name="T12" fmla="*/ 8 w 129"/>
                <a:gd name="T13" fmla="*/ 108 h 133"/>
                <a:gd name="T14" fmla="*/ 8 w 129"/>
                <a:gd name="T15" fmla="*/ 107 h 133"/>
                <a:gd name="T16" fmla="*/ 8 w 129"/>
                <a:gd name="T17" fmla="*/ 92 h 133"/>
                <a:gd name="T18" fmla="*/ 60 w 129"/>
                <a:gd name="T19" fmla="*/ 80 h 133"/>
                <a:gd name="T20" fmla="*/ 75 w 129"/>
                <a:gd name="T21" fmla="*/ 72 h 133"/>
                <a:gd name="T22" fmla="*/ 77 w 129"/>
                <a:gd name="T23" fmla="*/ 14 h 133"/>
                <a:gd name="T24" fmla="*/ 99 w 129"/>
                <a:gd name="T25" fmla="*/ 16 h 133"/>
                <a:gd name="T26" fmla="*/ 103 w 129"/>
                <a:gd name="T27" fmla="*/ 21 h 133"/>
                <a:gd name="T28" fmla="*/ 104 w 129"/>
                <a:gd name="T29" fmla="*/ 21 h 133"/>
                <a:gd name="T30" fmla="*/ 103 w 129"/>
                <a:gd name="T31" fmla="*/ 35 h 133"/>
                <a:gd name="T32" fmla="*/ 98 w 129"/>
                <a:gd name="T33" fmla="*/ 65 h 133"/>
                <a:gd name="T34" fmla="*/ 126 w 129"/>
                <a:gd name="T35" fmla="*/ 54 h 133"/>
                <a:gd name="T36" fmla="*/ 123 w 129"/>
                <a:gd name="T37" fmla="*/ 69 h 133"/>
                <a:gd name="T38" fmla="*/ 95 w 129"/>
                <a:gd name="T39" fmla="*/ 81 h 133"/>
                <a:gd name="T40" fmla="*/ 82 w 129"/>
                <a:gd name="T41" fmla="*/ 111 h 133"/>
                <a:gd name="T42" fmla="*/ 75 w 129"/>
                <a:gd name="T43" fmla="*/ 118 h 133"/>
                <a:gd name="T44" fmla="*/ 56 w 129"/>
                <a:gd name="T45" fmla="*/ 128 h 133"/>
                <a:gd name="T46" fmla="*/ 33 w 129"/>
                <a:gd name="T4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133">
                  <a:moveTo>
                    <a:pt x="33" y="133"/>
                  </a:moveTo>
                  <a:cubicBezTo>
                    <a:pt x="33" y="133"/>
                    <a:pt x="33" y="133"/>
                    <a:pt x="32" y="133"/>
                  </a:cubicBezTo>
                  <a:cubicBezTo>
                    <a:pt x="32" y="132"/>
                    <a:pt x="32" y="131"/>
                    <a:pt x="33" y="130"/>
                  </a:cubicBezTo>
                  <a:cubicBezTo>
                    <a:pt x="35" y="130"/>
                    <a:pt x="55" y="117"/>
                    <a:pt x="55" y="116"/>
                  </a:cubicBezTo>
                  <a:cubicBezTo>
                    <a:pt x="60" y="111"/>
                    <a:pt x="66" y="106"/>
                    <a:pt x="67" y="99"/>
                  </a:cubicBezTo>
                  <a:cubicBezTo>
                    <a:pt x="53" y="104"/>
                    <a:pt x="40" y="114"/>
                    <a:pt x="25" y="115"/>
                  </a:cubicBezTo>
                  <a:cubicBezTo>
                    <a:pt x="18" y="113"/>
                    <a:pt x="13" y="110"/>
                    <a:pt x="8" y="108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1" y="102"/>
                    <a:pt x="0" y="95"/>
                    <a:pt x="8" y="92"/>
                  </a:cubicBezTo>
                  <a:cubicBezTo>
                    <a:pt x="23" y="96"/>
                    <a:pt x="46" y="85"/>
                    <a:pt x="60" y="80"/>
                  </a:cubicBezTo>
                  <a:cubicBezTo>
                    <a:pt x="63" y="78"/>
                    <a:pt x="72" y="75"/>
                    <a:pt x="75" y="72"/>
                  </a:cubicBezTo>
                  <a:cubicBezTo>
                    <a:pt x="78" y="52"/>
                    <a:pt x="76" y="33"/>
                    <a:pt x="77" y="14"/>
                  </a:cubicBezTo>
                  <a:cubicBezTo>
                    <a:pt x="82" y="0"/>
                    <a:pt x="90" y="10"/>
                    <a:pt x="99" y="16"/>
                  </a:cubicBezTo>
                  <a:cubicBezTo>
                    <a:pt x="99" y="18"/>
                    <a:pt x="101" y="19"/>
                    <a:pt x="103" y="21"/>
                  </a:cubicBezTo>
                  <a:cubicBezTo>
                    <a:pt x="103" y="21"/>
                    <a:pt x="103" y="21"/>
                    <a:pt x="104" y="21"/>
                  </a:cubicBezTo>
                  <a:cubicBezTo>
                    <a:pt x="107" y="27"/>
                    <a:pt x="108" y="30"/>
                    <a:pt x="103" y="35"/>
                  </a:cubicBezTo>
                  <a:cubicBezTo>
                    <a:pt x="99" y="44"/>
                    <a:pt x="97" y="54"/>
                    <a:pt x="98" y="65"/>
                  </a:cubicBezTo>
                  <a:cubicBezTo>
                    <a:pt x="108" y="63"/>
                    <a:pt x="114" y="55"/>
                    <a:pt x="126" y="54"/>
                  </a:cubicBezTo>
                  <a:cubicBezTo>
                    <a:pt x="129" y="60"/>
                    <a:pt x="128" y="65"/>
                    <a:pt x="123" y="69"/>
                  </a:cubicBezTo>
                  <a:cubicBezTo>
                    <a:pt x="114" y="73"/>
                    <a:pt x="105" y="77"/>
                    <a:pt x="95" y="81"/>
                  </a:cubicBezTo>
                  <a:cubicBezTo>
                    <a:pt x="93" y="91"/>
                    <a:pt x="89" y="103"/>
                    <a:pt x="82" y="111"/>
                  </a:cubicBezTo>
                  <a:cubicBezTo>
                    <a:pt x="81" y="113"/>
                    <a:pt x="76" y="117"/>
                    <a:pt x="75" y="118"/>
                  </a:cubicBezTo>
                  <a:cubicBezTo>
                    <a:pt x="69" y="122"/>
                    <a:pt x="63" y="126"/>
                    <a:pt x="56" y="128"/>
                  </a:cubicBezTo>
                  <a:cubicBezTo>
                    <a:pt x="37" y="133"/>
                    <a:pt x="37" y="133"/>
                    <a:pt x="33" y="1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82" name="Freeform 77"/>
            <p:cNvSpPr/>
            <p:nvPr userDrawn="1"/>
          </p:nvSpPr>
          <p:spPr bwMode="auto">
            <a:xfrm>
              <a:off x="1630" y="796"/>
              <a:ext cx="94" cy="110"/>
            </a:xfrm>
            <a:custGeom>
              <a:avLst/>
              <a:gdLst>
                <a:gd name="T0" fmla="*/ 17 w 76"/>
                <a:gd name="T1" fmla="*/ 88 h 88"/>
                <a:gd name="T2" fmla="*/ 0 w 76"/>
                <a:gd name="T3" fmla="*/ 70 h 88"/>
                <a:gd name="T4" fmla="*/ 2 w 76"/>
                <a:gd name="T5" fmla="*/ 65 h 88"/>
                <a:gd name="T6" fmla="*/ 50 w 76"/>
                <a:gd name="T7" fmla="*/ 26 h 88"/>
                <a:gd name="T8" fmla="*/ 65 w 76"/>
                <a:gd name="T9" fmla="*/ 5 h 88"/>
                <a:gd name="T10" fmla="*/ 66 w 76"/>
                <a:gd name="T11" fmla="*/ 4 h 88"/>
                <a:gd name="T12" fmla="*/ 66 w 76"/>
                <a:gd name="T13" fmla="*/ 4 h 88"/>
                <a:gd name="T14" fmla="*/ 76 w 76"/>
                <a:gd name="T15" fmla="*/ 5 h 88"/>
                <a:gd name="T16" fmla="*/ 65 w 76"/>
                <a:gd name="T17" fmla="*/ 19 h 88"/>
                <a:gd name="T18" fmla="*/ 54 w 76"/>
                <a:gd name="T19" fmla="*/ 43 h 88"/>
                <a:gd name="T20" fmla="*/ 48 w 76"/>
                <a:gd name="T21" fmla="*/ 54 h 88"/>
                <a:gd name="T22" fmla="*/ 35 w 76"/>
                <a:gd name="T23" fmla="*/ 72 h 88"/>
                <a:gd name="T24" fmla="*/ 21 w 76"/>
                <a:gd name="T25" fmla="*/ 87 h 88"/>
                <a:gd name="T26" fmla="*/ 17 w 76"/>
                <a:gd name="T2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88">
                  <a:moveTo>
                    <a:pt x="17" y="88"/>
                  </a:moveTo>
                  <a:cubicBezTo>
                    <a:pt x="10" y="84"/>
                    <a:pt x="3" y="76"/>
                    <a:pt x="0" y="70"/>
                  </a:cubicBezTo>
                  <a:cubicBezTo>
                    <a:pt x="0" y="69"/>
                    <a:pt x="1" y="67"/>
                    <a:pt x="2" y="65"/>
                  </a:cubicBezTo>
                  <a:cubicBezTo>
                    <a:pt x="18" y="52"/>
                    <a:pt x="35" y="41"/>
                    <a:pt x="50" y="26"/>
                  </a:cubicBezTo>
                  <a:cubicBezTo>
                    <a:pt x="54" y="19"/>
                    <a:pt x="60" y="12"/>
                    <a:pt x="65" y="5"/>
                  </a:cubicBezTo>
                  <a:cubicBezTo>
                    <a:pt x="65" y="5"/>
                    <a:pt x="66" y="5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70" y="0"/>
                    <a:pt x="72" y="0"/>
                    <a:pt x="76" y="5"/>
                  </a:cubicBezTo>
                  <a:cubicBezTo>
                    <a:pt x="76" y="10"/>
                    <a:pt x="68" y="14"/>
                    <a:pt x="65" y="19"/>
                  </a:cubicBezTo>
                  <a:cubicBezTo>
                    <a:pt x="62" y="27"/>
                    <a:pt x="58" y="35"/>
                    <a:pt x="54" y="43"/>
                  </a:cubicBezTo>
                  <a:cubicBezTo>
                    <a:pt x="53" y="45"/>
                    <a:pt x="53" y="45"/>
                    <a:pt x="48" y="54"/>
                  </a:cubicBezTo>
                  <a:cubicBezTo>
                    <a:pt x="43" y="57"/>
                    <a:pt x="37" y="66"/>
                    <a:pt x="35" y="72"/>
                  </a:cubicBezTo>
                  <a:cubicBezTo>
                    <a:pt x="29" y="75"/>
                    <a:pt x="27" y="84"/>
                    <a:pt x="21" y="87"/>
                  </a:cubicBezTo>
                  <a:cubicBezTo>
                    <a:pt x="19" y="87"/>
                    <a:pt x="18" y="87"/>
                    <a:pt x="17" y="8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83" name="Freeform 78"/>
            <p:cNvSpPr/>
            <p:nvPr userDrawn="1"/>
          </p:nvSpPr>
          <p:spPr bwMode="auto">
            <a:xfrm>
              <a:off x="1749" y="791"/>
              <a:ext cx="53" cy="41"/>
            </a:xfrm>
            <a:custGeom>
              <a:avLst/>
              <a:gdLst>
                <a:gd name="T0" fmla="*/ 19 w 43"/>
                <a:gd name="T1" fmla="*/ 33 h 33"/>
                <a:gd name="T2" fmla="*/ 0 w 43"/>
                <a:gd name="T3" fmla="*/ 20 h 33"/>
                <a:gd name="T4" fmla="*/ 2 w 43"/>
                <a:gd name="T5" fmla="*/ 14 h 33"/>
                <a:gd name="T6" fmla="*/ 6 w 43"/>
                <a:gd name="T7" fmla="*/ 13 h 33"/>
                <a:gd name="T8" fmla="*/ 17 w 43"/>
                <a:gd name="T9" fmla="*/ 12 h 33"/>
                <a:gd name="T10" fmla="*/ 43 w 43"/>
                <a:gd name="T11" fmla="*/ 5 h 33"/>
                <a:gd name="T12" fmla="*/ 19 w 43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3">
                  <a:moveTo>
                    <a:pt x="19" y="33"/>
                  </a:moveTo>
                  <a:cubicBezTo>
                    <a:pt x="9" y="33"/>
                    <a:pt x="6" y="26"/>
                    <a:pt x="0" y="20"/>
                  </a:cubicBezTo>
                  <a:cubicBezTo>
                    <a:pt x="0" y="18"/>
                    <a:pt x="2" y="16"/>
                    <a:pt x="2" y="14"/>
                  </a:cubicBezTo>
                  <a:cubicBezTo>
                    <a:pt x="4" y="14"/>
                    <a:pt x="4" y="14"/>
                    <a:pt x="6" y="13"/>
                  </a:cubicBezTo>
                  <a:cubicBezTo>
                    <a:pt x="10" y="12"/>
                    <a:pt x="12" y="12"/>
                    <a:pt x="17" y="12"/>
                  </a:cubicBezTo>
                  <a:cubicBezTo>
                    <a:pt x="22" y="11"/>
                    <a:pt x="38" y="0"/>
                    <a:pt x="43" y="5"/>
                  </a:cubicBezTo>
                  <a:cubicBezTo>
                    <a:pt x="43" y="17"/>
                    <a:pt x="30" y="30"/>
                    <a:pt x="19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84" name="Freeform 79"/>
            <p:cNvSpPr/>
            <p:nvPr userDrawn="1"/>
          </p:nvSpPr>
          <p:spPr bwMode="auto">
            <a:xfrm>
              <a:off x="1668" y="766"/>
              <a:ext cx="36" cy="42"/>
            </a:xfrm>
            <a:custGeom>
              <a:avLst/>
              <a:gdLst>
                <a:gd name="T0" fmla="*/ 5 w 29"/>
                <a:gd name="T1" fmla="*/ 34 h 34"/>
                <a:gd name="T2" fmla="*/ 0 w 29"/>
                <a:gd name="T3" fmla="*/ 9 h 34"/>
                <a:gd name="T4" fmla="*/ 19 w 29"/>
                <a:gd name="T5" fmla="*/ 6 h 34"/>
                <a:gd name="T6" fmla="*/ 23 w 29"/>
                <a:gd name="T7" fmla="*/ 26 h 34"/>
                <a:gd name="T8" fmla="*/ 5 w 2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5" y="34"/>
                  </a:moveTo>
                  <a:cubicBezTo>
                    <a:pt x="1" y="30"/>
                    <a:pt x="0" y="14"/>
                    <a:pt x="0" y="9"/>
                  </a:cubicBezTo>
                  <a:cubicBezTo>
                    <a:pt x="3" y="0"/>
                    <a:pt x="12" y="0"/>
                    <a:pt x="19" y="6"/>
                  </a:cubicBezTo>
                  <a:cubicBezTo>
                    <a:pt x="25" y="14"/>
                    <a:pt x="29" y="17"/>
                    <a:pt x="23" y="26"/>
                  </a:cubicBezTo>
                  <a:cubicBezTo>
                    <a:pt x="16" y="32"/>
                    <a:pt x="13" y="32"/>
                    <a:pt x="5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85" name="Freeform 80"/>
            <p:cNvSpPr/>
            <p:nvPr userDrawn="1"/>
          </p:nvSpPr>
          <p:spPr bwMode="auto">
            <a:xfrm>
              <a:off x="1748" y="739"/>
              <a:ext cx="63" cy="60"/>
            </a:xfrm>
            <a:custGeom>
              <a:avLst/>
              <a:gdLst>
                <a:gd name="T0" fmla="*/ 17 w 51"/>
                <a:gd name="T1" fmla="*/ 48 h 48"/>
                <a:gd name="T2" fmla="*/ 21 w 51"/>
                <a:gd name="T3" fmla="*/ 30 h 48"/>
                <a:gd name="T4" fmla="*/ 13 w 51"/>
                <a:gd name="T5" fmla="*/ 32 h 48"/>
                <a:gd name="T6" fmla="*/ 3 w 51"/>
                <a:gd name="T7" fmla="*/ 15 h 48"/>
                <a:gd name="T8" fmla="*/ 13 w 51"/>
                <a:gd name="T9" fmla="*/ 11 h 48"/>
                <a:gd name="T10" fmla="*/ 33 w 51"/>
                <a:gd name="T11" fmla="*/ 2 h 48"/>
                <a:gd name="T12" fmla="*/ 51 w 51"/>
                <a:gd name="T13" fmla="*/ 18 h 48"/>
                <a:gd name="T14" fmla="*/ 39 w 51"/>
                <a:gd name="T15" fmla="*/ 36 h 48"/>
                <a:gd name="T16" fmla="*/ 22 w 51"/>
                <a:gd name="T17" fmla="*/ 47 h 48"/>
                <a:gd name="T18" fmla="*/ 17 w 51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17" y="48"/>
                  </a:moveTo>
                  <a:cubicBezTo>
                    <a:pt x="16" y="43"/>
                    <a:pt x="23" y="33"/>
                    <a:pt x="21" y="30"/>
                  </a:cubicBezTo>
                  <a:cubicBezTo>
                    <a:pt x="18" y="31"/>
                    <a:pt x="16" y="32"/>
                    <a:pt x="13" y="32"/>
                  </a:cubicBezTo>
                  <a:cubicBezTo>
                    <a:pt x="7" y="29"/>
                    <a:pt x="0" y="21"/>
                    <a:pt x="3" y="15"/>
                  </a:cubicBezTo>
                  <a:cubicBezTo>
                    <a:pt x="7" y="10"/>
                    <a:pt x="6" y="12"/>
                    <a:pt x="13" y="11"/>
                  </a:cubicBezTo>
                  <a:cubicBezTo>
                    <a:pt x="19" y="8"/>
                    <a:pt x="26" y="5"/>
                    <a:pt x="33" y="2"/>
                  </a:cubicBezTo>
                  <a:cubicBezTo>
                    <a:pt x="45" y="0"/>
                    <a:pt x="50" y="6"/>
                    <a:pt x="51" y="18"/>
                  </a:cubicBezTo>
                  <a:cubicBezTo>
                    <a:pt x="49" y="25"/>
                    <a:pt x="44" y="31"/>
                    <a:pt x="39" y="36"/>
                  </a:cubicBezTo>
                  <a:cubicBezTo>
                    <a:pt x="33" y="40"/>
                    <a:pt x="27" y="44"/>
                    <a:pt x="22" y="47"/>
                  </a:cubicBezTo>
                  <a:cubicBezTo>
                    <a:pt x="20" y="47"/>
                    <a:pt x="19" y="48"/>
                    <a:pt x="17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86" name="Freeform 81"/>
            <p:cNvSpPr/>
            <p:nvPr userDrawn="1"/>
          </p:nvSpPr>
          <p:spPr bwMode="auto">
            <a:xfrm>
              <a:off x="1687" y="715"/>
              <a:ext cx="38" cy="42"/>
            </a:xfrm>
            <a:custGeom>
              <a:avLst/>
              <a:gdLst>
                <a:gd name="T0" fmla="*/ 3 w 31"/>
                <a:gd name="T1" fmla="*/ 34 h 34"/>
                <a:gd name="T2" fmla="*/ 3 w 31"/>
                <a:gd name="T3" fmla="*/ 29 h 34"/>
                <a:gd name="T4" fmla="*/ 0 w 31"/>
                <a:gd name="T5" fmla="*/ 16 h 34"/>
                <a:gd name="T6" fmla="*/ 7 w 31"/>
                <a:gd name="T7" fmla="*/ 0 h 34"/>
                <a:gd name="T8" fmla="*/ 26 w 31"/>
                <a:gd name="T9" fmla="*/ 23 h 34"/>
                <a:gd name="T10" fmla="*/ 3 w 31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4">
                  <a:moveTo>
                    <a:pt x="3" y="34"/>
                  </a:moveTo>
                  <a:cubicBezTo>
                    <a:pt x="1" y="32"/>
                    <a:pt x="2" y="31"/>
                    <a:pt x="3" y="29"/>
                  </a:cubicBezTo>
                  <a:cubicBezTo>
                    <a:pt x="3" y="24"/>
                    <a:pt x="0" y="20"/>
                    <a:pt x="0" y="16"/>
                  </a:cubicBezTo>
                  <a:cubicBezTo>
                    <a:pt x="1" y="7"/>
                    <a:pt x="0" y="4"/>
                    <a:pt x="7" y="0"/>
                  </a:cubicBezTo>
                  <a:cubicBezTo>
                    <a:pt x="12" y="3"/>
                    <a:pt x="31" y="12"/>
                    <a:pt x="26" y="23"/>
                  </a:cubicBezTo>
                  <a:cubicBezTo>
                    <a:pt x="21" y="29"/>
                    <a:pt x="11" y="33"/>
                    <a:pt x="3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87" name="Freeform 82"/>
            <p:cNvSpPr/>
            <p:nvPr userDrawn="1"/>
          </p:nvSpPr>
          <p:spPr bwMode="auto">
            <a:xfrm>
              <a:off x="1365" y="728"/>
              <a:ext cx="244" cy="186"/>
            </a:xfrm>
            <a:custGeom>
              <a:avLst/>
              <a:gdLst>
                <a:gd name="T0" fmla="*/ 20 w 197"/>
                <a:gd name="T1" fmla="*/ 150 h 150"/>
                <a:gd name="T2" fmla="*/ 13 w 197"/>
                <a:gd name="T3" fmla="*/ 119 h 150"/>
                <a:gd name="T4" fmla="*/ 17 w 197"/>
                <a:gd name="T5" fmla="*/ 114 h 150"/>
                <a:gd name="T6" fmla="*/ 17 w 197"/>
                <a:gd name="T7" fmla="*/ 113 h 150"/>
                <a:gd name="T8" fmla="*/ 44 w 197"/>
                <a:gd name="T9" fmla="*/ 77 h 150"/>
                <a:gd name="T10" fmla="*/ 52 w 197"/>
                <a:gd name="T11" fmla="*/ 67 h 150"/>
                <a:gd name="T12" fmla="*/ 53 w 197"/>
                <a:gd name="T13" fmla="*/ 78 h 150"/>
                <a:gd name="T14" fmla="*/ 60 w 197"/>
                <a:gd name="T15" fmla="*/ 77 h 150"/>
                <a:gd name="T16" fmla="*/ 85 w 197"/>
                <a:gd name="T17" fmla="*/ 58 h 150"/>
                <a:gd name="T18" fmla="*/ 87 w 197"/>
                <a:gd name="T19" fmla="*/ 48 h 150"/>
                <a:gd name="T20" fmla="*/ 68 w 197"/>
                <a:gd name="T21" fmla="*/ 44 h 150"/>
                <a:gd name="T22" fmla="*/ 88 w 197"/>
                <a:gd name="T23" fmla="*/ 29 h 150"/>
                <a:gd name="T24" fmla="*/ 92 w 197"/>
                <a:gd name="T25" fmla="*/ 9 h 150"/>
                <a:gd name="T26" fmla="*/ 109 w 197"/>
                <a:gd name="T27" fmla="*/ 22 h 150"/>
                <a:gd name="T28" fmla="*/ 110 w 197"/>
                <a:gd name="T29" fmla="*/ 37 h 150"/>
                <a:gd name="T30" fmla="*/ 108 w 197"/>
                <a:gd name="T31" fmla="*/ 46 h 150"/>
                <a:gd name="T32" fmla="*/ 111 w 197"/>
                <a:gd name="T33" fmla="*/ 46 h 150"/>
                <a:gd name="T34" fmla="*/ 131 w 197"/>
                <a:gd name="T35" fmla="*/ 32 h 150"/>
                <a:gd name="T36" fmla="*/ 140 w 197"/>
                <a:gd name="T37" fmla="*/ 5 h 150"/>
                <a:gd name="T38" fmla="*/ 163 w 197"/>
                <a:gd name="T39" fmla="*/ 11 h 150"/>
                <a:gd name="T40" fmla="*/ 176 w 197"/>
                <a:gd name="T41" fmla="*/ 5 h 150"/>
                <a:gd name="T42" fmla="*/ 182 w 197"/>
                <a:gd name="T43" fmla="*/ 4 h 150"/>
                <a:gd name="T44" fmla="*/ 184 w 197"/>
                <a:gd name="T45" fmla="*/ 13 h 150"/>
                <a:gd name="T46" fmla="*/ 157 w 197"/>
                <a:gd name="T47" fmla="*/ 39 h 150"/>
                <a:gd name="T48" fmla="*/ 166 w 197"/>
                <a:gd name="T49" fmla="*/ 29 h 150"/>
                <a:gd name="T50" fmla="*/ 190 w 197"/>
                <a:gd name="T51" fmla="*/ 34 h 150"/>
                <a:gd name="T52" fmla="*/ 184 w 197"/>
                <a:gd name="T53" fmla="*/ 50 h 150"/>
                <a:gd name="T54" fmla="*/ 182 w 197"/>
                <a:gd name="T55" fmla="*/ 54 h 150"/>
                <a:gd name="T56" fmla="*/ 182 w 197"/>
                <a:gd name="T57" fmla="*/ 93 h 150"/>
                <a:gd name="T58" fmla="*/ 173 w 197"/>
                <a:gd name="T59" fmla="*/ 107 h 150"/>
                <a:gd name="T60" fmla="*/ 173 w 197"/>
                <a:gd name="T61" fmla="*/ 107 h 150"/>
                <a:gd name="T62" fmla="*/ 172 w 197"/>
                <a:gd name="T63" fmla="*/ 107 h 150"/>
                <a:gd name="T64" fmla="*/ 158 w 197"/>
                <a:gd name="T65" fmla="*/ 113 h 150"/>
                <a:gd name="T66" fmla="*/ 158 w 197"/>
                <a:gd name="T67" fmla="*/ 58 h 150"/>
                <a:gd name="T68" fmla="*/ 157 w 197"/>
                <a:gd name="T69" fmla="*/ 58 h 150"/>
                <a:gd name="T70" fmla="*/ 139 w 197"/>
                <a:gd name="T71" fmla="*/ 89 h 150"/>
                <a:gd name="T72" fmla="*/ 124 w 197"/>
                <a:gd name="T73" fmla="*/ 80 h 150"/>
                <a:gd name="T74" fmla="*/ 128 w 197"/>
                <a:gd name="T75" fmla="*/ 76 h 150"/>
                <a:gd name="T76" fmla="*/ 130 w 197"/>
                <a:gd name="T77" fmla="*/ 45 h 150"/>
                <a:gd name="T78" fmla="*/ 111 w 197"/>
                <a:gd name="T79" fmla="*/ 64 h 150"/>
                <a:gd name="T80" fmla="*/ 102 w 197"/>
                <a:gd name="T81" fmla="*/ 70 h 150"/>
                <a:gd name="T82" fmla="*/ 97 w 197"/>
                <a:gd name="T83" fmla="*/ 91 h 150"/>
                <a:gd name="T84" fmla="*/ 92 w 197"/>
                <a:gd name="T85" fmla="*/ 101 h 150"/>
                <a:gd name="T86" fmla="*/ 91 w 197"/>
                <a:gd name="T87" fmla="*/ 102 h 150"/>
                <a:gd name="T88" fmla="*/ 74 w 197"/>
                <a:gd name="T89" fmla="*/ 110 h 150"/>
                <a:gd name="T90" fmla="*/ 74 w 197"/>
                <a:gd name="T91" fmla="*/ 107 h 150"/>
                <a:gd name="T92" fmla="*/ 82 w 197"/>
                <a:gd name="T93" fmla="*/ 85 h 150"/>
                <a:gd name="T94" fmla="*/ 63 w 197"/>
                <a:gd name="T95" fmla="*/ 94 h 150"/>
                <a:gd name="T96" fmla="*/ 53 w 197"/>
                <a:gd name="T97" fmla="*/ 91 h 150"/>
                <a:gd name="T98" fmla="*/ 52 w 197"/>
                <a:gd name="T99" fmla="*/ 90 h 150"/>
                <a:gd name="T100" fmla="*/ 48 w 197"/>
                <a:gd name="T101" fmla="*/ 88 h 150"/>
                <a:gd name="T102" fmla="*/ 44 w 197"/>
                <a:gd name="T103" fmla="*/ 100 h 150"/>
                <a:gd name="T104" fmla="*/ 27 w 197"/>
                <a:gd name="T105" fmla="*/ 147 h 150"/>
                <a:gd name="T106" fmla="*/ 20 w 197"/>
                <a:gd name="T10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150">
                  <a:moveTo>
                    <a:pt x="20" y="150"/>
                  </a:moveTo>
                  <a:cubicBezTo>
                    <a:pt x="9" y="146"/>
                    <a:pt x="0" y="124"/>
                    <a:pt x="13" y="119"/>
                  </a:cubicBezTo>
                  <a:cubicBezTo>
                    <a:pt x="13" y="117"/>
                    <a:pt x="15" y="115"/>
                    <a:pt x="17" y="114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27" y="103"/>
                    <a:pt x="35" y="88"/>
                    <a:pt x="44" y="77"/>
                  </a:cubicBezTo>
                  <a:cubicBezTo>
                    <a:pt x="46" y="72"/>
                    <a:pt x="47" y="68"/>
                    <a:pt x="52" y="67"/>
                  </a:cubicBezTo>
                  <a:cubicBezTo>
                    <a:pt x="55" y="69"/>
                    <a:pt x="54" y="74"/>
                    <a:pt x="53" y="78"/>
                  </a:cubicBezTo>
                  <a:cubicBezTo>
                    <a:pt x="54" y="79"/>
                    <a:pt x="58" y="78"/>
                    <a:pt x="60" y="77"/>
                  </a:cubicBezTo>
                  <a:cubicBezTo>
                    <a:pt x="68" y="71"/>
                    <a:pt x="78" y="65"/>
                    <a:pt x="85" y="58"/>
                  </a:cubicBezTo>
                  <a:cubicBezTo>
                    <a:pt x="86" y="55"/>
                    <a:pt x="86" y="52"/>
                    <a:pt x="87" y="48"/>
                  </a:cubicBezTo>
                  <a:cubicBezTo>
                    <a:pt x="81" y="50"/>
                    <a:pt x="64" y="54"/>
                    <a:pt x="68" y="44"/>
                  </a:cubicBezTo>
                  <a:cubicBezTo>
                    <a:pt x="75" y="41"/>
                    <a:pt x="84" y="36"/>
                    <a:pt x="88" y="29"/>
                  </a:cubicBezTo>
                  <a:cubicBezTo>
                    <a:pt x="90" y="22"/>
                    <a:pt x="89" y="14"/>
                    <a:pt x="92" y="9"/>
                  </a:cubicBezTo>
                  <a:cubicBezTo>
                    <a:pt x="99" y="5"/>
                    <a:pt x="108" y="14"/>
                    <a:pt x="109" y="22"/>
                  </a:cubicBezTo>
                  <a:cubicBezTo>
                    <a:pt x="112" y="27"/>
                    <a:pt x="121" y="21"/>
                    <a:pt x="110" y="37"/>
                  </a:cubicBezTo>
                  <a:cubicBezTo>
                    <a:pt x="108" y="39"/>
                    <a:pt x="108" y="42"/>
                    <a:pt x="108" y="46"/>
                  </a:cubicBezTo>
                  <a:cubicBezTo>
                    <a:pt x="109" y="46"/>
                    <a:pt x="110" y="46"/>
                    <a:pt x="111" y="46"/>
                  </a:cubicBezTo>
                  <a:cubicBezTo>
                    <a:pt x="117" y="41"/>
                    <a:pt x="124" y="36"/>
                    <a:pt x="131" y="32"/>
                  </a:cubicBezTo>
                  <a:cubicBezTo>
                    <a:pt x="133" y="22"/>
                    <a:pt x="135" y="14"/>
                    <a:pt x="140" y="5"/>
                  </a:cubicBezTo>
                  <a:cubicBezTo>
                    <a:pt x="147" y="0"/>
                    <a:pt x="156" y="5"/>
                    <a:pt x="163" y="11"/>
                  </a:cubicBezTo>
                  <a:cubicBezTo>
                    <a:pt x="168" y="11"/>
                    <a:pt x="172" y="8"/>
                    <a:pt x="176" y="5"/>
                  </a:cubicBezTo>
                  <a:cubicBezTo>
                    <a:pt x="178" y="4"/>
                    <a:pt x="178" y="4"/>
                    <a:pt x="182" y="4"/>
                  </a:cubicBezTo>
                  <a:cubicBezTo>
                    <a:pt x="183" y="7"/>
                    <a:pt x="184" y="9"/>
                    <a:pt x="184" y="13"/>
                  </a:cubicBezTo>
                  <a:cubicBezTo>
                    <a:pt x="181" y="24"/>
                    <a:pt x="151" y="27"/>
                    <a:pt x="157" y="39"/>
                  </a:cubicBezTo>
                  <a:cubicBezTo>
                    <a:pt x="162" y="39"/>
                    <a:pt x="164" y="33"/>
                    <a:pt x="166" y="29"/>
                  </a:cubicBezTo>
                  <a:cubicBezTo>
                    <a:pt x="171" y="26"/>
                    <a:pt x="184" y="30"/>
                    <a:pt x="190" y="34"/>
                  </a:cubicBezTo>
                  <a:cubicBezTo>
                    <a:pt x="197" y="42"/>
                    <a:pt x="192" y="45"/>
                    <a:pt x="184" y="50"/>
                  </a:cubicBezTo>
                  <a:cubicBezTo>
                    <a:pt x="183" y="52"/>
                    <a:pt x="183" y="53"/>
                    <a:pt x="182" y="54"/>
                  </a:cubicBezTo>
                  <a:cubicBezTo>
                    <a:pt x="181" y="70"/>
                    <a:pt x="181" y="70"/>
                    <a:pt x="182" y="93"/>
                  </a:cubicBezTo>
                  <a:cubicBezTo>
                    <a:pt x="179" y="99"/>
                    <a:pt x="177" y="102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9" y="112"/>
                    <a:pt x="162" y="117"/>
                    <a:pt x="158" y="113"/>
                  </a:cubicBezTo>
                  <a:cubicBezTo>
                    <a:pt x="158" y="94"/>
                    <a:pt x="159" y="75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56" y="67"/>
                    <a:pt x="147" y="84"/>
                    <a:pt x="139" y="89"/>
                  </a:cubicBezTo>
                  <a:cubicBezTo>
                    <a:pt x="132" y="90"/>
                    <a:pt x="126" y="86"/>
                    <a:pt x="124" y="80"/>
                  </a:cubicBezTo>
                  <a:cubicBezTo>
                    <a:pt x="125" y="78"/>
                    <a:pt x="126" y="77"/>
                    <a:pt x="128" y="76"/>
                  </a:cubicBezTo>
                  <a:cubicBezTo>
                    <a:pt x="132" y="68"/>
                    <a:pt x="130" y="53"/>
                    <a:pt x="130" y="45"/>
                  </a:cubicBezTo>
                  <a:cubicBezTo>
                    <a:pt x="125" y="46"/>
                    <a:pt x="115" y="59"/>
                    <a:pt x="111" y="64"/>
                  </a:cubicBezTo>
                  <a:cubicBezTo>
                    <a:pt x="108" y="66"/>
                    <a:pt x="105" y="68"/>
                    <a:pt x="102" y="70"/>
                  </a:cubicBezTo>
                  <a:cubicBezTo>
                    <a:pt x="100" y="77"/>
                    <a:pt x="98" y="84"/>
                    <a:pt x="97" y="91"/>
                  </a:cubicBezTo>
                  <a:cubicBezTo>
                    <a:pt x="95" y="95"/>
                    <a:pt x="93" y="98"/>
                    <a:pt x="92" y="101"/>
                  </a:cubicBezTo>
                  <a:cubicBezTo>
                    <a:pt x="91" y="101"/>
                    <a:pt x="91" y="101"/>
                    <a:pt x="91" y="102"/>
                  </a:cubicBezTo>
                  <a:cubicBezTo>
                    <a:pt x="88" y="106"/>
                    <a:pt x="80" y="118"/>
                    <a:pt x="74" y="110"/>
                  </a:cubicBezTo>
                  <a:cubicBezTo>
                    <a:pt x="74" y="109"/>
                    <a:pt x="74" y="108"/>
                    <a:pt x="74" y="107"/>
                  </a:cubicBezTo>
                  <a:cubicBezTo>
                    <a:pt x="79" y="101"/>
                    <a:pt x="82" y="92"/>
                    <a:pt x="82" y="85"/>
                  </a:cubicBezTo>
                  <a:cubicBezTo>
                    <a:pt x="75" y="87"/>
                    <a:pt x="70" y="94"/>
                    <a:pt x="63" y="94"/>
                  </a:cubicBezTo>
                  <a:cubicBezTo>
                    <a:pt x="59" y="93"/>
                    <a:pt x="55" y="92"/>
                    <a:pt x="53" y="91"/>
                  </a:cubicBezTo>
                  <a:cubicBezTo>
                    <a:pt x="53" y="90"/>
                    <a:pt x="53" y="90"/>
                    <a:pt x="52" y="90"/>
                  </a:cubicBezTo>
                  <a:cubicBezTo>
                    <a:pt x="51" y="89"/>
                    <a:pt x="49" y="87"/>
                    <a:pt x="48" y="88"/>
                  </a:cubicBezTo>
                  <a:cubicBezTo>
                    <a:pt x="47" y="91"/>
                    <a:pt x="45" y="96"/>
                    <a:pt x="44" y="100"/>
                  </a:cubicBezTo>
                  <a:cubicBezTo>
                    <a:pt x="37" y="115"/>
                    <a:pt x="32" y="130"/>
                    <a:pt x="27" y="147"/>
                  </a:cubicBezTo>
                  <a:cubicBezTo>
                    <a:pt x="24" y="149"/>
                    <a:pt x="23" y="150"/>
                    <a:pt x="20" y="1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88" name="Freeform 83"/>
            <p:cNvSpPr/>
            <p:nvPr userDrawn="1"/>
          </p:nvSpPr>
          <p:spPr bwMode="auto">
            <a:xfrm>
              <a:off x="1401" y="757"/>
              <a:ext cx="37" cy="49"/>
            </a:xfrm>
            <a:custGeom>
              <a:avLst/>
              <a:gdLst>
                <a:gd name="T0" fmla="*/ 5 w 30"/>
                <a:gd name="T1" fmla="*/ 39 h 39"/>
                <a:gd name="T2" fmla="*/ 6 w 30"/>
                <a:gd name="T3" fmla="*/ 28 h 39"/>
                <a:gd name="T4" fmla="*/ 6 w 30"/>
                <a:gd name="T5" fmla="*/ 1 h 39"/>
                <a:gd name="T6" fmla="*/ 10 w 30"/>
                <a:gd name="T7" fmla="*/ 0 h 39"/>
                <a:gd name="T8" fmla="*/ 25 w 30"/>
                <a:gd name="T9" fmla="*/ 17 h 39"/>
                <a:gd name="T10" fmla="*/ 5 w 30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5" y="39"/>
                  </a:moveTo>
                  <a:cubicBezTo>
                    <a:pt x="3" y="35"/>
                    <a:pt x="6" y="31"/>
                    <a:pt x="6" y="28"/>
                  </a:cubicBezTo>
                  <a:cubicBezTo>
                    <a:pt x="3" y="17"/>
                    <a:pt x="0" y="9"/>
                    <a:pt x="6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4" y="4"/>
                    <a:pt x="21" y="11"/>
                    <a:pt x="25" y="17"/>
                  </a:cubicBezTo>
                  <a:cubicBezTo>
                    <a:pt x="30" y="29"/>
                    <a:pt x="14" y="35"/>
                    <a:pt x="5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89" name="Freeform 84"/>
            <p:cNvSpPr/>
            <p:nvPr userDrawn="1"/>
          </p:nvSpPr>
          <p:spPr bwMode="auto">
            <a:xfrm>
              <a:off x="1411" y="708"/>
              <a:ext cx="46" cy="47"/>
            </a:xfrm>
            <a:custGeom>
              <a:avLst/>
              <a:gdLst>
                <a:gd name="T0" fmla="*/ 7 w 37"/>
                <a:gd name="T1" fmla="*/ 38 h 38"/>
                <a:gd name="T2" fmla="*/ 4 w 37"/>
                <a:gd name="T3" fmla="*/ 36 h 38"/>
                <a:gd name="T4" fmla="*/ 6 w 37"/>
                <a:gd name="T5" fmla="*/ 29 h 38"/>
                <a:gd name="T6" fmla="*/ 11 w 37"/>
                <a:gd name="T7" fmla="*/ 0 h 38"/>
                <a:gd name="T8" fmla="*/ 16 w 37"/>
                <a:gd name="T9" fmla="*/ 7 h 38"/>
                <a:gd name="T10" fmla="*/ 24 w 37"/>
                <a:gd name="T11" fmla="*/ 32 h 38"/>
                <a:gd name="T12" fmla="*/ 7 w 37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8">
                  <a:moveTo>
                    <a:pt x="7" y="38"/>
                  </a:moveTo>
                  <a:cubicBezTo>
                    <a:pt x="5" y="37"/>
                    <a:pt x="5" y="37"/>
                    <a:pt x="4" y="36"/>
                  </a:cubicBezTo>
                  <a:cubicBezTo>
                    <a:pt x="6" y="33"/>
                    <a:pt x="7" y="32"/>
                    <a:pt x="6" y="29"/>
                  </a:cubicBezTo>
                  <a:cubicBezTo>
                    <a:pt x="0" y="20"/>
                    <a:pt x="0" y="5"/>
                    <a:pt x="11" y="0"/>
                  </a:cubicBezTo>
                  <a:cubicBezTo>
                    <a:pt x="14" y="0"/>
                    <a:pt x="15" y="3"/>
                    <a:pt x="16" y="7"/>
                  </a:cubicBezTo>
                  <a:cubicBezTo>
                    <a:pt x="23" y="14"/>
                    <a:pt x="37" y="23"/>
                    <a:pt x="24" y="32"/>
                  </a:cubicBezTo>
                  <a:cubicBezTo>
                    <a:pt x="18" y="35"/>
                    <a:pt x="13" y="36"/>
                    <a:pt x="7" y="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90" name="Freeform 85"/>
            <p:cNvSpPr/>
            <p:nvPr userDrawn="1"/>
          </p:nvSpPr>
          <p:spPr bwMode="auto">
            <a:xfrm>
              <a:off x="2067" y="765"/>
              <a:ext cx="26" cy="39"/>
            </a:xfrm>
            <a:custGeom>
              <a:avLst/>
              <a:gdLst>
                <a:gd name="T0" fmla="*/ 10 w 21"/>
                <a:gd name="T1" fmla="*/ 31 h 31"/>
                <a:gd name="T2" fmla="*/ 3 w 21"/>
                <a:gd name="T3" fmla="*/ 4 h 31"/>
                <a:gd name="T4" fmla="*/ 21 w 21"/>
                <a:gd name="T5" fmla="*/ 18 h 31"/>
                <a:gd name="T6" fmla="*/ 10 w 21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1">
                  <a:moveTo>
                    <a:pt x="10" y="31"/>
                  </a:moveTo>
                  <a:cubicBezTo>
                    <a:pt x="0" y="27"/>
                    <a:pt x="2" y="11"/>
                    <a:pt x="3" y="4"/>
                  </a:cubicBezTo>
                  <a:cubicBezTo>
                    <a:pt x="11" y="0"/>
                    <a:pt x="20" y="9"/>
                    <a:pt x="21" y="18"/>
                  </a:cubicBezTo>
                  <a:cubicBezTo>
                    <a:pt x="19" y="27"/>
                    <a:pt x="19" y="29"/>
                    <a:pt x="10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91" name="Freeform 86"/>
            <p:cNvSpPr>
              <a:spLocks noEditPoints="1"/>
            </p:cNvSpPr>
            <p:nvPr userDrawn="1"/>
          </p:nvSpPr>
          <p:spPr bwMode="auto">
            <a:xfrm>
              <a:off x="2057" y="673"/>
              <a:ext cx="166" cy="224"/>
            </a:xfrm>
            <a:custGeom>
              <a:avLst/>
              <a:gdLst>
                <a:gd name="T0" fmla="*/ 71 w 134"/>
                <a:gd name="T1" fmla="*/ 180 h 180"/>
                <a:gd name="T2" fmla="*/ 34 w 134"/>
                <a:gd name="T3" fmla="*/ 173 h 180"/>
                <a:gd name="T4" fmla="*/ 56 w 134"/>
                <a:gd name="T5" fmla="*/ 148 h 180"/>
                <a:gd name="T6" fmla="*/ 0 w 134"/>
                <a:gd name="T7" fmla="*/ 147 h 180"/>
                <a:gd name="T8" fmla="*/ 56 w 134"/>
                <a:gd name="T9" fmla="*/ 124 h 180"/>
                <a:gd name="T10" fmla="*/ 75 w 134"/>
                <a:gd name="T11" fmla="*/ 108 h 180"/>
                <a:gd name="T12" fmla="*/ 91 w 134"/>
                <a:gd name="T13" fmla="*/ 96 h 180"/>
                <a:gd name="T14" fmla="*/ 32 w 134"/>
                <a:gd name="T15" fmla="*/ 119 h 180"/>
                <a:gd name="T16" fmla="*/ 34 w 134"/>
                <a:gd name="T17" fmla="*/ 108 h 180"/>
                <a:gd name="T18" fmla="*/ 73 w 134"/>
                <a:gd name="T19" fmla="*/ 81 h 180"/>
                <a:gd name="T20" fmla="*/ 71 w 134"/>
                <a:gd name="T21" fmla="*/ 78 h 180"/>
                <a:gd name="T22" fmla="*/ 39 w 134"/>
                <a:gd name="T23" fmla="*/ 93 h 180"/>
                <a:gd name="T24" fmla="*/ 27 w 134"/>
                <a:gd name="T25" fmla="*/ 61 h 180"/>
                <a:gd name="T26" fmla="*/ 33 w 134"/>
                <a:gd name="T27" fmla="*/ 44 h 180"/>
                <a:gd name="T28" fmla="*/ 46 w 134"/>
                <a:gd name="T29" fmla="*/ 56 h 180"/>
                <a:gd name="T30" fmla="*/ 60 w 134"/>
                <a:gd name="T31" fmla="*/ 66 h 180"/>
                <a:gd name="T32" fmla="*/ 68 w 134"/>
                <a:gd name="T33" fmla="*/ 55 h 180"/>
                <a:gd name="T34" fmla="*/ 64 w 134"/>
                <a:gd name="T35" fmla="*/ 45 h 180"/>
                <a:gd name="T36" fmla="*/ 84 w 134"/>
                <a:gd name="T37" fmla="*/ 25 h 180"/>
                <a:gd name="T38" fmla="*/ 111 w 134"/>
                <a:gd name="T39" fmla="*/ 20 h 180"/>
                <a:gd name="T40" fmla="*/ 110 w 134"/>
                <a:gd name="T41" fmla="*/ 29 h 180"/>
                <a:gd name="T42" fmla="*/ 132 w 134"/>
                <a:gd name="T43" fmla="*/ 44 h 180"/>
                <a:gd name="T44" fmla="*/ 115 w 134"/>
                <a:gd name="T45" fmla="*/ 77 h 180"/>
                <a:gd name="T46" fmla="*/ 120 w 134"/>
                <a:gd name="T47" fmla="*/ 94 h 180"/>
                <a:gd name="T48" fmla="*/ 78 w 134"/>
                <a:gd name="T49" fmla="*/ 114 h 180"/>
                <a:gd name="T50" fmla="*/ 92 w 134"/>
                <a:gd name="T51" fmla="*/ 119 h 180"/>
                <a:gd name="T52" fmla="*/ 81 w 134"/>
                <a:gd name="T53" fmla="*/ 140 h 180"/>
                <a:gd name="T54" fmla="*/ 72 w 134"/>
                <a:gd name="T55" fmla="*/ 180 h 180"/>
                <a:gd name="T56" fmla="*/ 106 w 134"/>
                <a:gd name="T57" fmla="*/ 53 h 180"/>
                <a:gd name="T58" fmla="*/ 87 w 134"/>
                <a:gd name="T59" fmla="*/ 59 h 180"/>
                <a:gd name="T60" fmla="*/ 87 w 134"/>
                <a:gd name="T61" fmla="*/ 60 h 180"/>
                <a:gd name="T62" fmla="*/ 92 w 134"/>
                <a:gd name="T63" fmla="*/ 58 h 180"/>
                <a:gd name="T64" fmla="*/ 99 w 134"/>
                <a:gd name="T65" fmla="*/ 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72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58" y="180"/>
                    <a:pt x="46" y="179"/>
                    <a:pt x="34" y="175"/>
                  </a:cubicBezTo>
                  <a:cubicBezTo>
                    <a:pt x="34" y="174"/>
                    <a:pt x="34" y="174"/>
                    <a:pt x="34" y="173"/>
                  </a:cubicBezTo>
                  <a:cubicBezTo>
                    <a:pt x="41" y="169"/>
                    <a:pt x="50" y="170"/>
                    <a:pt x="55" y="163"/>
                  </a:cubicBezTo>
                  <a:cubicBezTo>
                    <a:pt x="56" y="157"/>
                    <a:pt x="57" y="152"/>
                    <a:pt x="56" y="148"/>
                  </a:cubicBezTo>
                  <a:cubicBezTo>
                    <a:pt x="43" y="148"/>
                    <a:pt x="37" y="157"/>
                    <a:pt x="27" y="161"/>
                  </a:cubicBezTo>
                  <a:cubicBezTo>
                    <a:pt x="18" y="162"/>
                    <a:pt x="3" y="154"/>
                    <a:pt x="0" y="147"/>
                  </a:cubicBezTo>
                  <a:cubicBezTo>
                    <a:pt x="0" y="136"/>
                    <a:pt x="3" y="141"/>
                    <a:pt x="14" y="140"/>
                  </a:cubicBezTo>
                  <a:cubicBezTo>
                    <a:pt x="28" y="138"/>
                    <a:pt x="43" y="130"/>
                    <a:pt x="56" y="124"/>
                  </a:cubicBezTo>
                  <a:cubicBezTo>
                    <a:pt x="59" y="121"/>
                    <a:pt x="59" y="121"/>
                    <a:pt x="61" y="121"/>
                  </a:cubicBezTo>
                  <a:cubicBezTo>
                    <a:pt x="64" y="112"/>
                    <a:pt x="66" y="110"/>
                    <a:pt x="75" y="108"/>
                  </a:cubicBezTo>
                  <a:cubicBezTo>
                    <a:pt x="79" y="106"/>
                    <a:pt x="79" y="106"/>
                    <a:pt x="90" y="100"/>
                  </a:cubicBezTo>
                  <a:cubicBezTo>
                    <a:pt x="90" y="99"/>
                    <a:pt x="91" y="98"/>
                    <a:pt x="91" y="96"/>
                  </a:cubicBezTo>
                  <a:cubicBezTo>
                    <a:pt x="74" y="98"/>
                    <a:pt x="61" y="112"/>
                    <a:pt x="48" y="121"/>
                  </a:cubicBezTo>
                  <a:cubicBezTo>
                    <a:pt x="41" y="122"/>
                    <a:pt x="36" y="121"/>
                    <a:pt x="32" y="119"/>
                  </a:cubicBezTo>
                  <a:cubicBezTo>
                    <a:pt x="29" y="120"/>
                    <a:pt x="12" y="123"/>
                    <a:pt x="20" y="116"/>
                  </a:cubicBezTo>
                  <a:cubicBezTo>
                    <a:pt x="25" y="114"/>
                    <a:pt x="29" y="111"/>
                    <a:pt x="34" y="108"/>
                  </a:cubicBezTo>
                  <a:cubicBezTo>
                    <a:pt x="47" y="100"/>
                    <a:pt x="61" y="93"/>
                    <a:pt x="74" y="85"/>
                  </a:cubicBezTo>
                  <a:cubicBezTo>
                    <a:pt x="74" y="83"/>
                    <a:pt x="73" y="82"/>
                    <a:pt x="73" y="81"/>
                  </a:cubicBezTo>
                  <a:cubicBezTo>
                    <a:pt x="73" y="79"/>
                    <a:pt x="74" y="77"/>
                    <a:pt x="74" y="75"/>
                  </a:cubicBezTo>
                  <a:cubicBezTo>
                    <a:pt x="72" y="76"/>
                    <a:pt x="71" y="76"/>
                    <a:pt x="71" y="78"/>
                  </a:cubicBezTo>
                  <a:cubicBezTo>
                    <a:pt x="63" y="81"/>
                    <a:pt x="59" y="88"/>
                    <a:pt x="53" y="81"/>
                  </a:cubicBezTo>
                  <a:cubicBezTo>
                    <a:pt x="51" y="88"/>
                    <a:pt x="46" y="93"/>
                    <a:pt x="39" y="93"/>
                  </a:cubicBezTo>
                  <a:cubicBezTo>
                    <a:pt x="32" y="89"/>
                    <a:pt x="32" y="77"/>
                    <a:pt x="31" y="72"/>
                  </a:cubicBezTo>
                  <a:cubicBezTo>
                    <a:pt x="30" y="71"/>
                    <a:pt x="29" y="67"/>
                    <a:pt x="27" y="61"/>
                  </a:cubicBezTo>
                  <a:cubicBezTo>
                    <a:pt x="24" y="55"/>
                    <a:pt x="18" y="47"/>
                    <a:pt x="22" y="42"/>
                  </a:cubicBezTo>
                  <a:cubicBezTo>
                    <a:pt x="27" y="38"/>
                    <a:pt x="29" y="37"/>
                    <a:pt x="33" y="44"/>
                  </a:cubicBezTo>
                  <a:cubicBezTo>
                    <a:pt x="37" y="47"/>
                    <a:pt x="42" y="51"/>
                    <a:pt x="45" y="56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48" y="62"/>
                    <a:pt x="54" y="69"/>
                    <a:pt x="53" y="77"/>
                  </a:cubicBezTo>
                  <a:cubicBezTo>
                    <a:pt x="57" y="75"/>
                    <a:pt x="62" y="71"/>
                    <a:pt x="60" y="66"/>
                  </a:cubicBezTo>
                  <a:cubicBezTo>
                    <a:pt x="53" y="63"/>
                    <a:pt x="57" y="57"/>
                    <a:pt x="61" y="55"/>
                  </a:cubicBezTo>
                  <a:cubicBezTo>
                    <a:pt x="64" y="55"/>
                    <a:pt x="64" y="55"/>
                    <a:pt x="68" y="55"/>
                  </a:cubicBezTo>
                  <a:cubicBezTo>
                    <a:pt x="68" y="53"/>
                    <a:pt x="68" y="53"/>
                    <a:pt x="67" y="52"/>
                  </a:cubicBezTo>
                  <a:cubicBezTo>
                    <a:pt x="62" y="50"/>
                    <a:pt x="63" y="49"/>
                    <a:pt x="64" y="45"/>
                  </a:cubicBezTo>
                  <a:cubicBezTo>
                    <a:pt x="58" y="43"/>
                    <a:pt x="56" y="37"/>
                    <a:pt x="58" y="32"/>
                  </a:cubicBezTo>
                  <a:cubicBezTo>
                    <a:pt x="76" y="28"/>
                    <a:pt x="76" y="28"/>
                    <a:pt x="84" y="25"/>
                  </a:cubicBezTo>
                  <a:cubicBezTo>
                    <a:pt x="89" y="19"/>
                    <a:pt x="95" y="0"/>
                    <a:pt x="106" y="4"/>
                  </a:cubicBezTo>
                  <a:cubicBezTo>
                    <a:pt x="109" y="7"/>
                    <a:pt x="111" y="14"/>
                    <a:pt x="111" y="20"/>
                  </a:cubicBezTo>
                  <a:cubicBezTo>
                    <a:pt x="109" y="23"/>
                    <a:pt x="107" y="25"/>
                    <a:pt x="107" y="28"/>
                  </a:cubicBezTo>
                  <a:cubicBezTo>
                    <a:pt x="108" y="28"/>
                    <a:pt x="109" y="28"/>
                    <a:pt x="110" y="29"/>
                  </a:cubicBezTo>
                  <a:cubicBezTo>
                    <a:pt x="117" y="25"/>
                    <a:pt x="121" y="21"/>
                    <a:pt x="125" y="31"/>
                  </a:cubicBezTo>
                  <a:cubicBezTo>
                    <a:pt x="132" y="35"/>
                    <a:pt x="134" y="34"/>
                    <a:pt x="132" y="44"/>
                  </a:cubicBezTo>
                  <a:cubicBezTo>
                    <a:pt x="127" y="55"/>
                    <a:pt x="121" y="66"/>
                    <a:pt x="115" y="76"/>
                  </a:cubicBezTo>
                  <a:cubicBezTo>
                    <a:pt x="115" y="76"/>
                    <a:pt x="115" y="77"/>
                    <a:pt x="115" y="77"/>
                  </a:cubicBezTo>
                  <a:cubicBezTo>
                    <a:pt x="117" y="77"/>
                    <a:pt x="118" y="78"/>
                    <a:pt x="119" y="78"/>
                  </a:cubicBezTo>
                  <a:cubicBezTo>
                    <a:pt x="120" y="83"/>
                    <a:pt x="120" y="88"/>
                    <a:pt x="120" y="94"/>
                  </a:cubicBezTo>
                  <a:cubicBezTo>
                    <a:pt x="116" y="100"/>
                    <a:pt x="110" y="100"/>
                    <a:pt x="103" y="101"/>
                  </a:cubicBezTo>
                  <a:cubicBezTo>
                    <a:pt x="94" y="106"/>
                    <a:pt x="86" y="109"/>
                    <a:pt x="78" y="114"/>
                  </a:cubicBezTo>
                  <a:cubicBezTo>
                    <a:pt x="78" y="116"/>
                    <a:pt x="78" y="118"/>
                    <a:pt x="79" y="120"/>
                  </a:cubicBezTo>
                  <a:cubicBezTo>
                    <a:pt x="83" y="120"/>
                    <a:pt x="87" y="120"/>
                    <a:pt x="92" y="119"/>
                  </a:cubicBezTo>
                  <a:cubicBezTo>
                    <a:pt x="96" y="123"/>
                    <a:pt x="96" y="131"/>
                    <a:pt x="93" y="136"/>
                  </a:cubicBezTo>
                  <a:cubicBezTo>
                    <a:pt x="88" y="137"/>
                    <a:pt x="85" y="138"/>
                    <a:pt x="81" y="140"/>
                  </a:cubicBezTo>
                  <a:cubicBezTo>
                    <a:pt x="81" y="142"/>
                    <a:pt x="81" y="144"/>
                    <a:pt x="80" y="147"/>
                  </a:cubicBezTo>
                  <a:cubicBezTo>
                    <a:pt x="81" y="156"/>
                    <a:pt x="85" y="178"/>
                    <a:pt x="72" y="180"/>
                  </a:cubicBezTo>
                  <a:moveTo>
                    <a:pt x="99" y="67"/>
                  </a:moveTo>
                  <a:cubicBezTo>
                    <a:pt x="103" y="63"/>
                    <a:pt x="106" y="58"/>
                    <a:pt x="106" y="53"/>
                  </a:cubicBezTo>
                  <a:cubicBezTo>
                    <a:pt x="102" y="49"/>
                    <a:pt x="96" y="49"/>
                    <a:pt x="92" y="49"/>
                  </a:cubicBezTo>
                  <a:cubicBezTo>
                    <a:pt x="92" y="51"/>
                    <a:pt x="92" y="51"/>
                    <a:pt x="87" y="59"/>
                  </a:cubicBezTo>
                  <a:cubicBezTo>
                    <a:pt x="88" y="59"/>
                    <a:pt x="88" y="59"/>
                    <a:pt x="89" y="59"/>
                  </a:cubicBezTo>
                  <a:cubicBezTo>
                    <a:pt x="88" y="60"/>
                    <a:pt x="88" y="60"/>
                    <a:pt x="87" y="60"/>
                  </a:cubicBezTo>
                  <a:cubicBezTo>
                    <a:pt x="87" y="60"/>
                    <a:pt x="88" y="60"/>
                    <a:pt x="88" y="61"/>
                  </a:cubicBezTo>
                  <a:cubicBezTo>
                    <a:pt x="90" y="61"/>
                    <a:pt x="91" y="59"/>
                    <a:pt x="92" y="58"/>
                  </a:cubicBezTo>
                  <a:cubicBezTo>
                    <a:pt x="98" y="57"/>
                    <a:pt x="98" y="59"/>
                    <a:pt x="98" y="67"/>
                  </a:cubicBezTo>
                  <a:cubicBezTo>
                    <a:pt x="98" y="67"/>
                    <a:pt x="98" y="67"/>
                    <a:pt x="99" y="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92" name="Freeform 87"/>
            <p:cNvSpPr/>
            <p:nvPr userDrawn="1"/>
          </p:nvSpPr>
          <p:spPr bwMode="auto">
            <a:xfrm>
              <a:off x="1415" y="933"/>
              <a:ext cx="31" cy="40"/>
            </a:xfrm>
            <a:custGeom>
              <a:avLst/>
              <a:gdLst>
                <a:gd name="T0" fmla="*/ 0 w 31"/>
                <a:gd name="T1" fmla="*/ 35 h 40"/>
                <a:gd name="T2" fmla="*/ 24 w 31"/>
                <a:gd name="T3" fmla="*/ 5 h 40"/>
                <a:gd name="T4" fmla="*/ 2 w 31"/>
                <a:gd name="T5" fmla="*/ 5 h 40"/>
                <a:gd name="T6" fmla="*/ 2 w 31"/>
                <a:gd name="T7" fmla="*/ 3 h 40"/>
                <a:gd name="T8" fmla="*/ 2 w 31"/>
                <a:gd name="T9" fmla="*/ 0 h 40"/>
                <a:gd name="T10" fmla="*/ 31 w 31"/>
                <a:gd name="T11" fmla="*/ 0 h 40"/>
                <a:gd name="T12" fmla="*/ 31 w 31"/>
                <a:gd name="T13" fmla="*/ 3 h 40"/>
                <a:gd name="T14" fmla="*/ 31 w 31"/>
                <a:gd name="T15" fmla="*/ 5 h 40"/>
                <a:gd name="T16" fmla="*/ 6 w 31"/>
                <a:gd name="T17" fmla="*/ 35 h 40"/>
                <a:gd name="T18" fmla="*/ 31 w 31"/>
                <a:gd name="T19" fmla="*/ 35 h 40"/>
                <a:gd name="T20" fmla="*/ 31 w 31"/>
                <a:gd name="T21" fmla="*/ 37 h 40"/>
                <a:gd name="T22" fmla="*/ 31 w 31"/>
                <a:gd name="T23" fmla="*/ 40 h 40"/>
                <a:gd name="T24" fmla="*/ 0 w 31"/>
                <a:gd name="T25" fmla="*/ 40 h 40"/>
                <a:gd name="T26" fmla="*/ 0 w 31"/>
                <a:gd name="T27" fmla="*/ 37 h 40"/>
                <a:gd name="T28" fmla="*/ 0 w 31"/>
                <a:gd name="T2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0" y="35"/>
                  </a:moveTo>
                  <a:lnTo>
                    <a:pt x="24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6" y="35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1" y="40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93" name="Freeform 88"/>
            <p:cNvSpPr/>
            <p:nvPr userDrawn="1"/>
          </p:nvSpPr>
          <p:spPr bwMode="auto">
            <a:xfrm>
              <a:off x="1458" y="933"/>
              <a:ext cx="31" cy="40"/>
            </a:xfrm>
            <a:custGeom>
              <a:avLst/>
              <a:gdLst>
                <a:gd name="T0" fmla="*/ 0 w 31"/>
                <a:gd name="T1" fmla="*/ 0 h 40"/>
                <a:gd name="T2" fmla="*/ 2 w 31"/>
                <a:gd name="T3" fmla="*/ 0 h 40"/>
                <a:gd name="T4" fmla="*/ 5 w 31"/>
                <a:gd name="T5" fmla="*/ 0 h 40"/>
                <a:gd name="T6" fmla="*/ 5 w 31"/>
                <a:gd name="T7" fmla="*/ 16 h 40"/>
                <a:gd name="T8" fmla="*/ 26 w 31"/>
                <a:gd name="T9" fmla="*/ 16 h 40"/>
                <a:gd name="T10" fmla="*/ 26 w 31"/>
                <a:gd name="T11" fmla="*/ 0 h 40"/>
                <a:gd name="T12" fmla="*/ 28 w 31"/>
                <a:gd name="T13" fmla="*/ 0 h 40"/>
                <a:gd name="T14" fmla="*/ 31 w 31"/>
                <a:gd name="T15" fmla="*/ 0 h 40"/>
                <a:gd name="T16" fmla="*/ 31 w 31"/>
                <a:gd name="T17" fmla="*/ 40 h 40"/>
                <a:gd name="T18" fmla="*/ 28 w 31"/>
                <a:gd name="T19" fmla="*/ 40 h 40"/>
                <a:gd name="T20" fmla="*/ 26 w 31"/>
                <a:gd name="T21" fmla="*/ 40 h 40"/>
                <a:gd name="T22" fmla="*/ 26 w 31"/>
                <a:gd name="T23" fmla="*/ 21 h 40"/>
                <a:gd name="T24" fmla="*/ 5 w 31"/>
                <a:gd name="T25" fmla="*/ 21 h 40"/>
                <a:gd name="T26" fmla="*/ 5 w 31"/>
                <a:gd name="T27" fmla="*/ 40 h 40"/>
                <a:gd name="T28" fmla="*/ 2 w 31"/>
                <a:gd name="T29" fmla="*/ 40 h 40"/>
                <a:gd name="T30" fmla="*/ 0 w 31"/>
                <a:gd name="T31" fmla="*/ 40 h 40"/>
                <a:gd name="T32" fmla="*/ 0 w 31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6" y="21"/>
                  </a:lnTo>
                  <a:lnTo>
                    <a:pt x="5" y="21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94" name="Freeform 89"/>
            <p:cNvSpPr/>
            <p:nvPr userDrawn="1"/>
          </p:nvSpPr>
          <p:spPr bwMode="auto">
            <a:xfrm>
              <a:off x="1503" y="933"/>
              <a:ext cx="29" cy="40"/>
            </a:xfrm>
            <a:custGeom>
              <a:avLst/>
              <a:gdLst>
                <a:gd name="T0" fmla="*/ 0 w 29"/>
                <a:gd name="T1" fmla="*/ 40 h 40"/>
                <a:gd name="T2" fmla="*/ 0 w 29"/>
                <a:gd name="T3" fmla="*/ 0 h 40"/>
                <a:gd name="T4" fmla="*/ 29 w 29"/>
                <a:gd name="T5" fmla="*/ 0 h 40"/>
                <a:gd name="T6" fmla="*/ 29 w 29"/>
                <a:gd name="T7" fmla="*/ 3 h 40"/>
                <a:gd name="T8" fmla="*/ 29 w 29"/>
                <a:gd name="T9" fmla="*/ 5 h 40"/>
                <a:gd name="T10" fmla="*/ 6 w 29"/>
                <a:gd name="T11" fmla="*/ 5 h 40"/>
                <a:gd name="T12" fmla="*/ 6 w 29"/>
                <a:gd name="T13" fmla="*/ 16 h 40"/>
                <a:gd name="T14" fmla="*/ 27 w 29"/>
                <a:gd name="T15" fmla="*/ 16 h 40"/>
                <a:gd name="T16" fmla="*/ 27 w 29"/>
                <a:gd name="T17" fmla="*/ 19 h 40"/>
                <a:gd name="T18" fmla="*/ 27 w 29"/>
                <a:gd name="T19" fmla="*/ 21 h 40"/>
                <a:gd name="T20" fmla="*/ 6 w 29"/>
                <a:gd name="T21" fmla="*/ 21 h 40"/>
                <a:gd name="T22" fmla="*/ 6 w 29"/>
                <a:gd name="T23" fmla="*/ 35 h 40"/>
                <a:gd name="T24" fmla="*/ 29 w 29"/>
                <a:gd name="T25" fmla="*/ 35 h 40"/>
                <a:gd name="T26" fmla="*/ 29 w 29"/>
                <a:gd name="T27" fmla="*/ 37 h 40"/>
                <a:gd name="T28" fmla="*/ 29 w 29"/>
                <a:gd name="T29" fmla="*/ 40 h 40"/>
                <a:gd name="T30" fmla="*/ 0 w 29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29" y="35"/>
                  </a:lnTo>
                  <a:lnTo>
                    <a:pt x="29" y="37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95" name="Freeform 90"/>
            <p:cNvSpPr/>
            <p:nvPr userDrawn="1"/>
          </p:nvSpPr>
          <p:spPr bwMode="auto">
            <a:xfrm>
              <a:off x="1542" y="933"/>
              <a:ext cx="22" cy="40"/>
            </a:xfrm>
            <a:custGeom>
              <a:avLst/>
              <a:gdLst>
                <a:gd name="T0" fmla="*/ 14 w 18"/>
                <a:gd name="T1" fmla="*/ 0 h 32"/>
                <a:gd name="T2" fmla="*/ 16 w 18"/>
                <a:gd name="T3" fmla="*/ 0 h 32"/>
                <a:gd name="T4" fmla="*/ 18 w 18"/>
                <a:gd name="T5" fmla="*/ 0 h 32"/>
                <a:gd name="T6" fmla="*/ 18 w 18"/>
                <a:gd name="T7" fmla="*/ 23 h 32"/>
                <a:gd name="T8" fmla="*/ 16 w 18"/>
                <a:gd name="T9" fmla="*/ 30 h 32"/>
                <a:gd name="T10" fmla="*/ 9 w 18"/>
                <a:gd name="T11" fmla="*/ 32 h 32"/>
                <a:gd name="T12" fmla="*/ 2 w 18"/>
                <a:gd name="T13" fmla="*/ 30 h 32"/>
                <a:gd name="T14" fmla="*/ 0 w 18"/>
                <a:gd name="T15" fmla="*/ 23 h 32"/>
                <a:gd name="T16" fmla="*/ 0 w 18"/>
                <a:gd name="T17" fmla="*/ 21 h 32"/>
                <a:gd name="T18" fmla="*/ 4 w 18"/>
                <a:gd name="T19" fmla="*/ 21 h 32"/>
                <a:gd name="T20" fmla="*/ 4 w 18"/>
                <a:gd name="T21" fmla="*/ 23 h 32"/>
                <a:gd name="T22" fmla="*/ 6 w 18"/>
                <a:gd name="T23" fmla="*/ 27 h 32"/>
                <a:gd name="T24" fmla="*/ 9 w 18"/>
                <a:gd name="T25" fmla="*/ 29 h 32"/>
                <a:gd name="T26" fmla="*/ 13 w 18"/>
                <a:gd name="T27" fmla="*/ 27 h 32"/>
                <a:gd name="T28" fmla="*/ 14 w 18"/>
                <a:gd name="T29" fmla="*/ 23 h 32"/>
                <a:gd name="T30" fmla="*/ 14 w 18"/>
                <a:gd name="T3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32">
                  <a:moveTo>
                    <a:pt x="1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6"/>
                    <a:pt x="18" y="28"/>
                    <a:pt x="16" y="30"/>
                  </a:cubicBezTo>
                  <a:cubicBezTo>
                    <a:pt x="14" y="32"/>
                    <a:pt x="12" y="32"/>
                    <a:pt x="9" y="32"/>
                  </a:cubicBezTo>
                  <a:cubicBezTo>
                    <a:pt x="6" y="32"/>
                    <a:pt x="4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6" y="28"/>
                    <a:pt x="8" y="29"/>
                    <a:pt x="9" y="29"/>
                  </a:cubicBezTo>
                  <a:cubicBezTo>
                    <a:pt x="11" y="29"/>
                    <a:pt x="12" y="28"/>
                    <a:pt x="13" y="27"/>
                  </a:cubicBezTo>
                  <a:cubicBezTo>
                    <a:pt x="14" y="26"/>
                    <a:pt x="14" y="24"/>
                    <a:pt x="14" y="23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96" name="Freeform 91"/>
            <p:cNvSpPr/>
            <p:nvPr userDrawn="1"/>
          </p:nvSpPr>
          <p:spPr bwMode="auto">
            <a:xfrm>
              <a:off x="1579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3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3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97" name="Freeform 92"/>
            <p:cNvSpPr>
              <a:spLocks noEditPoints="1"/>
            </p:cNvSpPr>
            <p:nvPr userDrawn="1"/>
          </p:nvSpPr>
          <p:spPr bwMode="auto">
            <a:xfrm>
              <a:off x="1595" y="933"/>
              <a:ext cx="36" cy="40"/>
            </a:xfrm>
            <a:custGeom>
              <a:avLst/>
              <a:gdLst>
                <a:gd name="T0" fmla="*/ 15 w 36"/>
                <a:gd name="T1" fmla="*/ 0 h 40"/>
                <a:gd name="T2" fmla="*/ 19 w 36"/>
                <a:gd name="T3" fmla="*/ 0 h 40"/>
                <a:gd name="T4" fmla="*/ 21 w 36"/>
                <a:gd name="T5" fmla="*/ 0 h 40"/>
                <a:gd name="T6" fmla="*/ 36 w 36"/>
                <a:gd name="T7" fmla="*/ 40 h 40"/>
                <a:gd name="T8" fmla="*/ 33 w 36"/>
                <a:gd name="T9" fmla="*/ 40 h 40"/>
                <a:gd name="T10" fmla="*/ 30 w 36"/>
                <a:gd name="T11" fmla="*/ 40 h 40"/>
                <a:gd name="T12" fmla="*/ 26 w 36"/>
                <a:gd name="T13" fmla="*/ 27 h 40"/>
                <a:gd name="T14" fmla="*/ 10 w 36"/>
                <a:gd name="T15" fmla="*/ 27 h 40"/>
                <a:gd name="T16" fmla="*/ 7 w 36"/>
                <a:gd name="T17" fmla="*/ 40 h 40"/>
                <a:gd name="T18" fmla="*/ 4 w 36"/>
                <a:gd name="T19" fmla="*/ 40 h 40"/>
                <a:gd name="T20" fmla="*/ 0 w 36"/>
                <a:gd name="T21" fmla="*/ 40 h 40"/>
                <a:gd name="T22" fmla="*/ 15 w 36"/>
                <a:gd name="T23" fmla="*/ 0 h 40"/>
                <a:gd name="T24" fmla="*/ 12 w 36"/>
                <a:gd name="T25" fmla="*/ 24 h 40"/>
                <a:gd name="T26" fmla="*/ 24 w 36"/>
                <a:gd name="T27" fmla="*/ 24 h 40"/>
                <a:gd name="T28" fmla="*/ 19 w 36"/>
                <a:gd name="T29" fmla="*/ 5 h 40"/>
                <a:gd name="T30" fmla="*/ 19 w 36"/>
                <a:gd name="T31" fmla="*/ 5 h 40"/>
                <a:gd name="T32" fmla="*/ 12 w 36"/>
                <a:gd name="T33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15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36" y="40"/>
                  </a:lnTo>
                  <a:lnTo>
                    <a:pt x="33" y="40"/>
                  </a:lnTo>
                  <a:lnTo>
                    <a:pt x="30" y="40"/>
                  </a:lnTo>
                  <a:lnTo>
                    <a:pt x="26" y="27"/>
                  </a:lnTo>
                  <a:lnTo>
                    <a:pt x="10" y="27"/>
                  </a:lnTo>
                  <a:lnTo>
                    <a:pt x="7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15" y="0"/>
                  </a:lnTo>
                  <a:close/>
                  <a:moveTo>
                    <a:pt x="12" y="24"/>
                  </a:moveTo>
                  <a:lnTo>
                    <a:pt x="24" y="2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98" name="Freeform 93"/>
            <p:cNvSpPr/>
            <p:nvPr userDrawn="1"/>
          </p:nvSpPr>
          <p:spPr bwMode="auto">
            <a:xfrm>
              <a:off x="1641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3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4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9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9 w 31"/>
                <a:gd name="T23" fmla="*/ 40 h 40"/>
                <a:gd name="T24" fmla="*/ 26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6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99" name="Freeform 94"/>
            <p:cNvSpPr/>
            <p:nvPr userDrawn="1"/>
          </p:nvSpPr>
          <p:spPr bwMode="auto">
            <a:xfrm>
              <a:off x="1687" y="932"/>
              <a:ext cx="36" cy="41"/>
            </a:xfrm>
            <a:custGeom>
              <a:avLst/>
              <a:gdLst>
                <a:gd name="T0" fmla="*/ 15 w 29"/>
                <a:gd name="T1" fmla="*/ 33 h 33"/>
                <a:gd name="T2" fmla="*/ 4 w 29"/>
                <a:gd name="T3" fmla="*/ 29 h 33"/>
                <a:gd name="T4" fmla="*/ 0 w 29"/>
                <a:gd name="T5" fmla="*/ 17 h 33"/>
                <a:gd name="T6" fmla="*/ 4 w 29"/>
                <a:gd name="T7" fmla="*/ 5 h 33"/>
                <a:gd name="T8" fmla="*/ 15 w 29"/>
                <a:gd name="T9" fmla="*/ 0 h 33"/>
                <a:gd name="T10" fmla="*/ 24 w 29"/>
                <a:gd name="T11" fmla="*/ 3 h 33"/>
                <a:gd name="T12" fmla="*/ 28 w 29"/>
                <a:gd name="T13" fmla="*/ 10 h 33"/>
                <a:gd name="T14" fmla="*/ 24 w 29"/>
                <a:gd name="T15" fmla="*/ 10 h 33"/>
                <a:gd name="T16" fmla="*/ 21 w 29"/>
                <a:gd name="T17" fmla="*/ 5 h 33"/>
                <a:gd name="T18" fmla="*/ 15 w 29"/>
                <a:gd name="T19" fmla="*/ 4 h 33"/>
                <a:gd name="T20" fmla="*/ 7 w 29"/>
                <a:gd name="T21" fmla="*/ 7 h 33"/>
                <a:gd name="T22" fmla="*/ 4 w 29"/>
                <a:gd name="T23" fmla="*/ 17 h 33"/>
                <a:gd name="T24" fmla="*/ 7 w 29"/>
                <a:gd name="T25" fmla="*/ 26 h 33"/>
                <a:gd name="T26" fmla="*/ 15 w 29"/>
                <a:gd name="T27" fmla="*/ 30 h 33"/>
                <a:gd name="T28" fmla="*/ 23 w 29"/>
                <a:gd name="T29" fmla="*/ 26 h 33"/>
                <a:gd name="T30" fmla="*/ 24 w 29"/>
                <a:gd name="T31" fmla="*/ 25 h 33"/>
                <a:gd name="T32" fmla="*/ 25 w 29"/>
                <a:gd name="T33" fmla="*/ 23 h 33"/>
                <a:gd name="T34" fmla="*/ 25 w 29"/>
                <a:gd name="T35" fmla="*/ 20 h 33"/>
                <a:gd name="T36" fmla="*/ 25 w 29"/>
                <a:gd name="T37" fmla="*/ 19 h 33"/>
                <a:gd name="T38" fmla="*/ 15 w 29"/>
                <a:gd name="T39" fmla="*/ 19 h 33"/>
                <a:gd name="T40" fmla="*/ 15 w 29"/>
                <a:gd name="T41" fmla="*/ 16 h 33"/>
                <a:gd name="T42" fmla="*/ 29 w 29"/>
                <a:gd name="T43" fmla="*/ 16 h 33"/>
                <a:gd name="T44" fmla="*/ 29 w 29"/>
                <a:gd name="T45" fmla="*/ 32 h 33"/>
                <a:gd name="T46" fmla="*/ 26 w 29"/>
                <a:gd name="T47" fmla="*/ 32 h 33"/>
                <a:gd name="T48" fmla="*/ 25 w 29"/>
                <a:gd name="T49" fmla="*/ 28 h 33"/>
                <a:gd name="T50" fmla="*/ 25 w 29"/>
                <a:gd name="T51" fmla="*/ 29 h 33"/>
                <a:gd name="T52" fmla="*/ 15 w 29"/>
                <a:gd name="T5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3">
                  <a:moveTo>
                    <a:pt x="15" y="33"/>
                  </a:moveTo>
                  <a:cubicBezTo>
                    <a:pt x="10" y="33"/>
                    <a:pt x="7" y="32"/>
                    <a:pt x="4" y="29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0" y="0"/>
                    <a:pt x="15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8" y="7"/>
                    <a:pt x="28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8"/>
                    <a:pt x="23" y="7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5" y="10"/>
                    <a:pt x="4" y="13"/>
                    <a:pt x="4" y="17"/>
                  </a:cubicBezTo>
                  <a:cubicBezTo>
                    <a:pt x="4" y="21"/>
                    <a:pt x="5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6"/>
                  </a:cubicBezTo>
                  <a:cubicBezTo>
                    <a:pt x="23" y="26"/>
                    <a:pt x="23" y="25"/>
                    <a:pt x="24" y="25"/>
                  </a:cubicBezTo>
                  <a:cubicBezTo>
                    <a:pt x="24" y="24"/>
                    <a:pt x="24" y="24"/>
                    <a:pt x="25" y="23"/>
                  </a:cubicBezTo>
                  <a:cubicBezTo>
                    <a:pt x="25" y="22"/>
                    <a:pt x="25" y="21"/>
                    <a:pt x="25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2" y="32"/>
                    <a:pt x="19" y="33"/>
                    <a:pt x="15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00" name="Freeform 95"/>
            <p:cNvSpPr/>
            <p:nvPr userDrawn="1"/>
          </p:nvSpPr>
          <p:spPr bwMode="auto">
            <a:xfrm>
              <a:off x="1760" y="933"/>
              <a:ext cx="31" cy="40"/>
            </a:xfrm>
            <a:custGeom>
              <a:avLst/>
              <a:gdLst>
                <a:gd name="T0" fmla="*/ 25 w 25"/>
                <a:gd name="T1" fmla="*/ 20 h 32"/>
                <a:gd name="T2" fmla="*/ 21 w 25"/>
                <a:gd name="T3" fmla="*/ 29 h 32"/>
                <a:gd name="T4" fmla="*/ 12 w 25"/>
                <a:gd name="T5" fmla="*/ 32 h 32"/>
                <a:gd name="T6" fmla="*/ 3 w 25"/>
                <a:gd name="T7" fmla="*/ 29 h 32"/>
                <a:gd name="T8" fmla="*/ 0 w 25"/>
                <a:gd name="T9" fmla="*/ 20 h 32"/>
                <a:gd name="T10" fmla="*/ 0 w 25"/>
                <a:gd name="T11" fmla="*/ 0 h 32"/>
                <a:gd name="T12" fmla="*/ 2 w 25"/>
                <a:gd name="T13" fmla="*/ 0 h 32"/>
                <a:gd name="T14" fmla="*/ 4 w 25"/>
                <a:gd name="T15" fmla="*/ 0 h 32"/>
                <a:gd name="T16" fmla="*/ 4 w 25"/>
                <a:gd name="T17" fmla="*/ 20 h 32"/>
                <a:gd name="T18" fmla="*/ 6 w 25"/>
                <a:gd name="T19" fmla="*/ 26 h 32"/>
                <a:gd name="T20" fmla="*/ 12 w 25"/>
                <a:gd name="T21" fmla="*/ 29 h 32"/>
                <a:gd name="T22" fmla="*/ 18 w 25"/>
                <a:gd name="T23" fmla="*/ 26 h 32"/>
                <a:gd name="T24" fmla="*/ 20 w 25"/>
                <a:gd name="T25" fmla="*/ 20 h 32"/>
                <a:gd name="T26" fmla="*/ 20 w 25"/>
                <a:gd name="T27" fmla="*/ 0 h 32"/>
                <a:gd name="T28" fmla="*/ 22 w 25"/>
                <a:gd name="T29" fmla="*/ 0 h 32"/>
                <a:gd name="T30" fmla="*/ 25 w 25"/>
                <a:gd name="T31" fmla="*/ 0 h 32"/>
                <a:gd name="T32" fmla="*/ 25 w 25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25" y="20"/>
                  </a:moveTo>
                  <a:cubicBezTo>
                    <a:pt x="25" y="24"/>
                    <a:pt x="23" y="27"/>
                    <a:pt x="21" y="29"/>
                  </a:cubicBezTo>
                  <a:cubicBezTo>
                    <a:pt x="19" y="31"/>
                    <a:pt x="16" y="32"/>
                    <a:pt x="12" y="32"/>
                  </a:cubicBezTo>
                  <a:cubicBezTo>
                    <a:pt x="8" y="32"/>
                    <a:pt x="5" y="31"/>
                    <a:pt x="3" y="29"/>
                  </a:cubicBezTo>
                  <a:cubicBezTo>
                    <a:pt x="1" y="27"/>
                    <a:pt x="0" y="2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5" y="25"/>
                    <a:pt x="6" y="26"/>
                  </a:cubicBezTo>
                  <a:cubicBezTo>
                    <a:pt x="7" y="28"/>
                    <a:pt x="9" y="29"/>
                    <a:pt x="12" y="29"/>
                  </a:cubicBezTo>
                  <a:cubicBezTo>
                    <a:pt x="15" y="29"/>
                    <a:pt x="17" y="28"/>
                    <a:pt x="18" y="26"/>
                  </a:cubicBezTo>
                  <a:cubicBezTo>
                    <a:pt x="20" y="25"/>
                    <a:pt x="20" y="23"/>
                    <a:pt x="20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01" name="Freeform 96"/>
            <p:cNvSpPr/>
            <p:nvPr userDrawn="1"/>
          </p:nvSpPr>
          <p:spPr bwMode="auto">
            <a:xfrm>
              <a:off x="1806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2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2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8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8 w 31"/>
                <a:gd name="T23" fmla="*/ 40 h 40"/>
                <a:gd name="T24" fmla="*/ 25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5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02" name="Freeform 97"/>
            <p:cNvSpPr/>
            <p:nvPr userDrawn="1"/>
          </p:nvSpPr>
          <p:spPr bwMode="auto">
            <a:xfrm>
              <a:off x="1852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03" name="Freeform 98"/>
            <p:cNvSpPr/>
            <p:nvPr userDrawn="1"/>
          </p:nvSpPr>
          <p:spPr bwMode="auto">
            <a:xfrm>
              <a:off x="1867" y="933"/>
              <a:ext cx="34" cy="40"/>
            </a:xfrm>
            <a:custGeom>
              <a:avLst/>
              <a:gdLst>
                <a:gd name="T0" fmla="*/ 0 w 34"/>
                <a:gd name="T1" fmla="*/ 0 h 40"/>
                <a:gd name="T2" fmla="*/ 3 w 34"/>
                <a:gd name="T3" fmla="*/ 0 h 40"/>
                <a:gd name="T4" fmla="*/ 6 w 34"/>
                <a:gd name="T5" fmla="*/ 0 h 40"/>
                <a:gd name="T6" fmla="*/ 17 w 34"/>
                <a:gd name="T7" fmla="*/ 34 h 40"/>
                <a:gd name="T8" fmla="*/ 17 w 34"/>
                <a:gd name="T9" fmla="*/ 34 h 40"/>
                <a:gd name="T10" fmla="*/ 28 w 34"/>
                <a:gd name="T11" fmla="*/ 0 h 40"/>
                <a:gd name="T12" fmla="*/ 32 w 34"/>
                <a:gd name="T13" fmla="*/ 0 h 40"/>
                <a:gd name="T14" fmla="*/ 34 w 34"/>
                <a:gd name="T15" fmla="*/ 0 h 40"/>
                <a:gd name="T16" fmla="*/ 21 w 34"/>
                <a:gd name="T17" fmla="*/ 40 h 40"/>
                <a:gd name="T18" fmla="*/ 17 w 34"/>
                <a:gd name="T19" fmla="*/ 40 h 40"/>
                <a:gd name="T20" fmla="*/ 15 w 34"/>
                <a:gd name="T21" fmla="*/ 40 h 40"/>
                <a:gd name="T22" fmla="*/ 0 w 34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40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04" name="Freeform 99"/>
            <p:cNvSpPr/>
            <p:nvPr userDrawn="1"/>
          </p:nvSpPr>
          <p:spPr bwMode="auto">
            <a:xfrm>
              <a:off x="1911" y="933"/>
              <a:ext cx="30" cy="40"/>
            </a:xfrm>
            <a:custGeom>
              <a:avLst/>
              <a:gdLst>
                <a:gd name="T0" fmla="*/ 0 w 30"/>
                <a:gd name="T1" fmla="*/ 40 h 40"/>
                <a:gd name="T2" fmla="*/ 0 w 30"/>
                <a:gd name="T3" fmla="*/ 0 h 40"/>
                <a:gd name="T4" fmla="*/ 30 w 30"/>
                <a:gd name="T5" fmla="*/ 0 h 40"/>
                <a:gd name="T6" fmla="*/ 30 w 30"/>
                <a:gd name="T7" fmla="*/ 3 h 40"/>
                <a:gd name="T8" fmla="*/ 30 w 30"/>
                <a:gd name="T9" fmla="*/ 5 h 40"/>
                <a:gd name="T10" fmla="*/ 6 w 30"/>
                <a:gd name="T11" fmla="*/ 5 h 40"/>
                <a:gd name="T12" fmla="*/ 6 w 30"/>
                <a:gd name="T13" fmla="*/ 16 h 40"/>
                <a:gd name="T14" fmla="*/ 27 w 30"/>
                <a:gd name="T15" fmla="*/ 16 h 40"/>
                <a:gd name="T16" fmla="*/ 27 w 30"/>
                <a:gd name="T17" fmla="*/ 19 h 40"/>
                <a:gd name="T18" fmla="*/ 27 w 30"/>
                <a:gd name="T19" fmla="*/ 21 h 40"/>
                <a:gd name="T20" fmla="*/ 6 w 30"/>
                <a:gd name="T21" fmla="*/ 21 h 40"/>
                <a:gd name="T22" fmla="*/ 6 w 30"/>
                <a:gd name="T23" fmla="*/ 35 h 40"/>
                <a:gd name="T24" fmla="*/ 30 w 30"/>
                <a:gd name="T25" fmla="*/ 35 h 40"/>
                <a:gd name="T26" fmla="*/ 30 w 30"/>
                <a:gd name="T27" fmla="*/ 37 h 40"/>
                <a:gd name="T28" fmla="*/ 30 w 30"/>
                <a:gd name="T29" fmla="*/ 40 h 40"/>
                <a:gd name="T30" fmla="*/ 0 w 30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40">
                  <a:moveTo>
                    <a:pt x="0" y="4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30" y="35"/>
                  </a:lnTo>
                  <a:lnTo>
                    <a:pt x="30" y="37"/>
                  </a:lnTo>
                  <a:lnTo>
                    <a:pt x="30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05" name="Freeform 100"/>
            <p:cNvSpPr>
              <a:spLocks noEditPoints="1"/>
            </p:cNvSpPr>
            <p:nvPr userDrawn="1"/>
          </p:nvSpPr>
          <p:spPr bwMode="auto">
            <a:xfrm>
              <a:off x="1955" y="933"/>
              <a:ext cx="33" cy="40"/>
            </a:xfrm>
            <a:custGeom>
              <a:avLst/>
              <a:gdLst>
                <a:gd name="T0" fmla="*/ 0 w 27"/>
                <a:gd name="T1" fmla="*/ 0 h 32"/>
                <a:gd name="T2" fmla="*/ 2 w 27"/>
                <a:gd name="T3" fmla="*/ 0 h 32"/>
                <a:gd name="T4" fmla="*/ 15 w 27"/>
                <a:gd name="T5" fmla="*/ 0 h 32"/>
                <a:gd name="T6" fmla="*/ 23 w 27"/>
                <a:gd name="T7" fmla="*/ 2 h 32"/>
                <a:gd name="T8" fmla="*/ 25 w 27"/>
                <a:gd name="T9" fmla="*/ 8 h 32"/>
                <a:gd name="T10" fmla="*/ 23 w 27"/>
                <a:gd name="T11" fmla="*/ 15 h 32"/>
                <a:gd name="T12" fmla="*/ 21 w 27"/>
                <a:gd name="T13" fmla="*/ 16 h 32"/>
                <a:gd name="T14" fmla="*/ 22 w 27"/>
                <a:gd name="T15" fmla="*/ 16 h 32"/>
                <a:gd name="T16" fmla="*/ 25 w 27"/>
                <a:gd name="T17" fmla="*/ 22 h 32"/>
                <a:gd name="T18" fmla="*/ 25 w 27"/>
                <a:gd name="T19" fmla="*/ 28 h 32"/>
                <a:gd name="T20" fmla="*/ 25 w 27"/>
                <a:gd name="T21" fmla="*/ 30 h 32"/>
                <a:gd name="T22" fmla="*/ 27 w 27"/>
                <a:gd name="T23" fmla="*/ 31 h 32"/>
                <a:gd name="T24" fmla="*/ 27 w 27"/>
                <a:gd name="T25" fmla="*/ 31 h 32"/>
                <a:gd name="T26" fmla="*/ 21 w 27"/>
                <a:gd name="T27" fmla="*/ 31 h 32"/>
                <a:gd name="T28" fmla="*/ 21 w 27"/>
                <a:gd name="T29" fmla="*/ 29 h 32"/>
                <a:gd name="T30" fmla="*/ 21 w 27"/>
                <a:gd name="T31" fmla="*/ 26 h 32"/>
                <a:gd name="T32" fmla="*/ 21 w 27"/>
                <a:gd name="T33" fmla="*/ 23 h 32"/>
                <a:gd name="T34" fmla="*/ 19 w 27"/>
                <a:gd name="T35" fmla="*/ 19 h 32"/>
                <a:gd name="T36" fmla="*/ 15 w 27"/>
                <a:gd name="T37" fmla="*/ 18 h 32"/>
                <a:gd name="T38" fmla="*/ 4 w 27"/>
                <a:gd name="T39" fmla="*/ 18 h 32"/>
                <a:gd name="T40" fmla="*/ 4 w 27"/>
                <a:gd name="T41" fmla="*/ 32 h 32"/>
                <a:gd name="T42" fmla="*/ 2 w 27"/>
                <a:gd name="T43" fmla="*/ 32 h 32"/>
                <a:gd name="T44" fmla="*/ 0 w 27"/>
                <a:gd name="T45" fmla="*/ 32 h 32"/>
                <a:gd name="T46" fmla="*/ 0 w 27"/>
                <a:gd name="T47" fmla="*/ 0 h 32"/>
                <a:gd name="T48" fmla="*/ 4 w 27"/>
                <a:gd name="T49" fmla="*/ 14 h 32"/>
                <a:gd name="T50" fmla="*/ 15 w 27"/>
                <a:gd name="T51" fmla="*/ 14 h 32"/>
                <a:gd name="T52" fmla="*/ 19 w 27"/>
                <a:gd name="T53" fmla="*/ 13 h 32"/>
                <a:gd name="T54" fmla="*/ 21 w 27"/>
                <a:gd name="T55" fmla="*/ 9 h 32"/>
                <a:gd name="T56" fmla="*/ 19 w 27"/>
                <a:gd name="T57" fmla="*/ 5 h 32"/>
                <a:gd name="T58" fmla="*/ 15 w 27"/>
                <a:gd name="T59" fmla="*/ 3 h 32"/>
                <a:gd name="T60" fmla="*/ 4 w 27"/>
                <a:gd name="T61" fmla="*/ 3 h 32"/>
                <a:gd name="T62" fmla="*/ 4 w 27"/>
                <a:gd name="T63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3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1" y="1"/>
                    <a:pt x="23" y="2"/>
                  </a:cubicBezTo>
                  <a:cubicBezTo>
                    <a:pt x="24" y="3"/>
                    <a:pt x="25" y="6"/>
                    <a:pt x="25" y="8"/>
                  </a:cubicBezTo>
                  <a:cubicBezTo>
                    <a:pt x="25" y="11"/>
                    <a:pt x="24" y="13"/>
                    <a:pt x="23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4" y="17"/>
                    <a:pt x="25" y="19"/>
                    <a:pt x="25" y="2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30"/>
                  </a:cubicBezTo>
                  <a:cubicBezTo>
                    <a:pt x="26" y="30"/>
                    <a:pt x="26" y="30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29"/>
                  </a:cubicBezTo>
                  <a:cubicBezTo>
                    <a:pt x="21" y="28"/>
                    <a:pt x="21" y="27"/>
                    <a:pt x="21" y="26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4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9" y="14"/>
                    <a:pt x="19" y="13"/>
                  </a:cubicBezTo>
                  <a:cubicBezTo>
                    <a:pt x="20" y="12"/>
                    <a:pt x="21" y="11"/>
                    <a:pt x="21" y="9"/>
                  </a:cubicBezTo>
                  <a:cubicBezTo>
                    <a:pt x="21" y="7"/>
                    <a:pt x="20" y="5"/>
                    <a:pt x="19" y="5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06" name="Freeform 101"/>
            <p:cNvSpPr/>
            <p:nvPr userDrawn="1"/>
          </p:nvSpPr>
          <p:spPr bwMode="auto">
            <a:xfrm>
              <a:off x="1999" y="932"/>
              <a:ext cx="31" cy="41"/>
            </a:xfrm>
            <a:custGeom>
              <a:avLst/>
              <a:gdLst>
                <a:gd name="T0" fmla="*/ 20 w 25"/>
                <a:gd name="T1" fmla="*/ 10 h 33"/>
                <a:gd name="T2" fmla="*/ 18 w 25"/>
                <a:gd name="T3" fmla="*/ 5 h 33"/>
                <a:gd name="T4" fmla="*/ 12 w 25"/>
                <a:gd name="T5" fmla="*/ 4 h 33"/>
                <a:gd name="T6" fmla="*/ 7 w 25"/>
                <a:gd name="T7" fmla="*/ 5 h 33"/>
                <a:gd name="T8" fmla="*/ 5 w 25"/>
                <a:gd name="T9" fmla="*/ 9 h 33"/>
                <a:gd name="T10" fmla="*/ 6 w 25"/>
                <a:gd name="T11" fmla="*/ 12 h 33"/>
                <a:gd name="T12" fmla="*/ 11 w 25"/>
                <a:gd name="T13" fmla="*/ 14 h 33"/>
                <a:gd name="T14" fmla="*/ 17 w 25"/>
                <a:gd name="T15" fmla="*/ 15 h 33"/>
                <a:gd name="T16" fmla="*/ 23 w 25"/>
                <a:gd name="T17" fmla="*/ 18 h 33"/>
                <a:gd name="T18" fmla="*/ 25 w 25"/>
                <a:gd name="T19" fmla="*/ 24 h 33"/>
                <a:gd name="T20" fmla="*/ 22 w 25"/>
                <a:gd name="T21" fmla="*/ 31 h 33"/>
                <a:gd name="T22" fmla="*/ 13 w 25"/>
                <a:gd name="T23" fmla="*/ 33 h 33"/>
                <a:gd name="T24" fmla="*/ 3 w 25"/>
                <a:gd name="T25" fmla="*/ 30 h 33"/>
                <a:gd name="T26" fmla="*/ 0 w 25"/>
                <a:gd name="T27" fmla="*/ 23 h 33"/>
                <a:gd name="T28" fmla="*/ 0 w 25"/>
                <a:gd name="T29" fmla="*/ 22 h 33"/>
                <a:gd name="T30" fmla="*/ 4 w 25"/>
                <a:gd name="T31" fmla="*/ 22 h 33"/>
                <a:gd name="T32" fmla="*/ 6 w 25"/>
                <a:gd name="T33" fmla="*/ 28 h 33"/>
                <a:gd name="T34" fmla="*/ 13 w 25"/>
                <a:gd name="T35" fmla="*/ 30 h 33"/>
                <a:gd name="T36" fmla="*/ 19 w 25"/>
                <a:gd name="T37" fmla="*/ 28 h 33"/>
                <a:gd name="T38" fmla="*/ 21 w 25"/>
                <a:gd name="T39" fmla="*/ 24 h 33"/>
                <a:gd name="T40" fmla="*/ 20 w 25"/>
                <a:gd name="T41" fmla="*/ 21 h 33"/>
                <a:gd name="T42" fmla="*/ 14 w 25"/>
                <a:gd name="T43" fmla="*/ 19 h 33"/>
                <a:gd name="T44" fmla="*/ 9 w 25"/>
                <a:gd name="T45" fmla="*/ 17 h 33"/>
                <a:gd name="T46" fmla="*/ 3 w 25"/>
                <a:gd name="T47" fmla="*/ 15 h 33"/>
                <a:gd name="T48" fmla="*/ 1 w 25"/>
                <a:gd name="T49" fmla="*/ 10 h 33"/>
                <a:gd name="T50" fmla="*/ 4 w 25"/>
                <a:gd name="T51" fmla="*/ 3 h 33"/>
                <a:gd name="T52" fmla="*/ 12 w 25"/>
                <a:gd name="T53" fmla="*/ 0 h 33"/>
                <a:gd name="T54" fmla="*/ 21 w 25"/>
                <a:gd name="T55" fmla="*/ 3 h 33"/>
                <a:gd name="T56" fmla="*/ 24 w 25"/>
                <a:gd name="T57" fmla="*/ 10 h 33"/>
                <a:gd name="T58" fmla="*/ 20 w 25"/>
                <a:gd name="T59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3">
                  <a:moveTo>
                    <a:pt x="20" y="10"/>
                  </a:moveTo>
                  <a:cubicBezTo>
                    <a:pt x="20" y="8"/>
                    <a:pt x="19" y="6"/>
                    <a:pt x="18" y="5"/>
                  </a:cubicBezTo>
                  <a:cubicBezTo>
                    <a:pt x="17" y="4"/>
                    <a:pt x="15" y="4"/>
                    <a:pt x="12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7"/>
                    <a:pt x="5" y="9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7" y="13"/>
                    <a:pt x="9" y="13"/>
                    <a:pt x="11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6"/>
                    <a:pt x="22" y="17"/>
                    <a:pt x="23" y="18"/>
                  </a:cubicBezTo>
                  <a:cubicBezTo>
                    <a:pt x="24" y="20"/>
                    <a:pt x="25" y="22"/>
                    <a:pt x="25" y="24"/>
                  </a:cubicBezTo>
                  <a:cubicBezTo>
                    <a:pt x="25" y="27"/>
                    <a:pt x="24" y="29"/>
                    <a:pt x="22" y="31"/>
                  </a:cubicBezTo>
                  <a:cubicBezTo>
                    <a:pt x="20" y="33"/>
                    <a:pt x="17" y="33"/>
                    <a:pt x="13" y="33"/>
                  </a:cubicBezTo>
                  <a:cubicBezTo>
                    <a:pt x="9" y="33"/>
                    <a:pt x="5" y="32"/>
                    <a:pt x="3" y="30"/>
                  </a:cubicBezTo>
                  <a:cubicBezTo>
                    <a:pt x="1" y="29"/>
                    <a:pt x="0" y="26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5"/>
                    <a:pt x="5" y="26"/>
                    <a:pt x="6" y="28"/>
                  </a:cubicBezTo>
                  <a:cubicBezTo>
                    <a:pt x="8" y="29"/>
                    <a:pt x="10" y="30"/>
                    <a:pt x="13" y="30"/>
                  </a:cubicBezTo>
                  <a:cubicBezTo>
                    <a:pt x="15" y="30"/>
                    <a:pt x="17" y="29"/>
                    <a:pt x="19" y="28"/>
                  </a:cubicBezTo>
                  <a:cubicBezTo>
                    <a:pt x="20" y="27"/>
                    <a:pt x="21" y="26"/>
                    <a:pt x="21" y="24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19" y="20"/>
                    <a:pt x="17" y="19"/>
                    <a:pt x="14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1" y="14"/>
                    <a:pt x="1" y="12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16" y="0"/>
                    <a:pt x="19" y="1"/>
                    <a:pt x="21" y="3"/>
                  </a:cubicBezTo>
                  <a:cubicBezTo>
                    <a:pt x="23" y="4"/>
                    <a:pt x="24" y="7"/>
                    <a:pt x="24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07" name="Freeform 102"/>
            <p:cNvSpPr/>
            <p:nvPr userDrawn="1"/>
          </p:nvSpPr>
          <p:spPr bwMode="auto">
            <a:xfrm>
              <a:off x="2044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08" name="Freeform 103"/>
            <p:cNvSpPr/>
            <p:nvPr userDrawn="1"/>
          </p:nvSpPr>
          <p:spPr bwMode="auto">
            <a:xfrm>
              <a:off x="2060" y="933"/>
              <a:ext cx="32" cy="40"/>
            </a:xfrm>
            <a:custGeom>
              <a:avLst/>
              <a:gdLst>
                <a:gd name="T0" fmla="*/ 13 w 32"/>
                <a:gd name="T1" fmla="*/ 5 h 40"/>
                <a:gd name="T2" fmla="*/ 0 w 32"/>
                <a:gd name="T3" fmla="*/ 5 h 40"/>
                <a:gd name="T4" fmla="*/ 0 w 32"/>
                <a:gd name="T5" fmla="*/ 3 h 40"/>
                <a:gd name="T6" fmla="*/ 0 w 32"/>
                <a:gd name="T7" fmla="*/ 0 h 40"/>
                <a:gd name="T8" fmla="*/ 32 w 32"/>
                <a:gd name="T9" fmla="*/ 0 h 40"/>
                <a:gd name="T10" fmla="*/ 32 w 32"/>
                <a:gd name="T11" fmla="*/ 3 h 40"/>
                <a:gd name="T12" fmla="*/ 32 w 32"/>
                <a:gd name="T13" fmla="*/ 5 h 40"/>
                <a:gd name="T14" fmla="*/ 18 w 32"/>
                <a:gd name="T15" fmla="*/ 5 h 40"/>
                <a:gd name="T16" fmla="*/ 18 w 32"/>
                <a:gd name="T17" fmla="*/ 40 h 40"/>
                <a:gd name="T18" fmla="*/ 16 w 32"/>
                <a:gd name="T19" fmla="*/ 40 h 40"/>
                <a:gd name="T20" fmla="*/ 13 w 32"/>
                <a:gd name="T21" fmla="*/ 40 h 40"/>
                <a:gd name="T22" fmla="*/ 13 w 32"/>
                <a:gd name="T2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0">
                  <a:moveTo>
                    <a:pt x="13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18" y="5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3" y="40"/>
                  </a:lnTo>
                  <a:lnTo>
                    <a:pt x="13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09" name="Freeform 104"/>
            <p:cNvSpPr/>
            <p:nvPr userDrawn="1"/>
          </p:nvSpPr>
          <p:spPr bwMode="auto">
            <a:xfrm>
              <a:off x="2101" y="933"/>
              <a:ext cx="34" cy="40"/>
            </a:xfrm>
            <a:custGeom>
              <a:avLst/>
              <a:gdLst>
                <a:gd name="T0" fmla="*/ 15 w 34"/>
                <a:gd name="T1" fmla="*/ 24 h 40"/>
                <a:gd name="T2" fmla="*/ 0 w 34"/>
                <a:gd name="T3" fmla="*/ 0 h 40"/>
                <a:gd name="T4" fmla="*/ 3 w 34"/>
                <a:gd name="T5" fmla="*/ 0 h 40"/>
                <a:gd name="T6" fmla="*/ 6 w 34"/>
                <a:gd name="T7" fmla="*/ 0 h 40"/>
                <a:gd name="T8" fmla="*/ 17 w 34"/>
                <a:gd name="T9" fmla="*/ 19 h 40"/>
                <a:gd name="T10" fmla="*/ 17 w 34"/>
                <a:gd name="T11" fmla="*/ 19 h 40"/>
                <a:gd name="T12" fmla="*/ 28 w 34"/>
                <a:gd name="T13" fmla="*/ 0 h 40"/>
                <a:gd name="T14" fmla="*/ 32 w 34"/>
                <a:gd name="T15" fmla="*/ 0 h 40"/>
                <a:gd name="T16" fmla="*/ 34 w 34"/>
                <a:gd name="T17" fmla="*/ 0 h 40"/>
                <a:gd name="T18" fmla="*/ 20 w 34"/>
                <a:gd name="T19" fmla="*/ 24 h 40"/>
                <a:gd name="T20" fmla="*/ 20 w 34"/>
                <a:gd name="T21" fmla="*/ 40 h 40"/>
                <a:gd name="T22" fmla="*/ 17 w 34"/>
                <a:gd name="T23" fmla="*/ 40 h 40"/>
                <a:gd name="T24" fmla="*/ 15 w 34"/>
                <a:gd name="T25" fmla="*/ 40 h 40"/>
                <a:gd name="T26" fmla="*/ 15 w 34"/>
                <a:gd name="T2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0">
                  <a:moveTo>
                    <a:pt x="15" y="2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0" y="24"/>
                  </a:lnTo>
                  <a:lnTo>
                    <a:pt x="20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10" name="Freeform 105"/>
            <p:cNvSpPr>
              <a:spLocks noEditPoints="1"/>
            </p:cNvSpPr>
            <p:nvPr userDrawn="1"/>
          </p:nvSpPr>
          <p:spPr bwMode="auto">
            <a:xfrm>
              <a:off x="954" y="660"/>
              <a:ext cx="350" cy="353"/>
            </a:xfrm>
            <a:custGeom>
              <a:avLst/>
              <a:gdLst>
                <a:gd name="T0" fmla="*/ 142 w 283"/>
                <a:gd name="T1" fmla="*/ 0 h 283"/>
                <a:gd name="T2" fmla="*/ 283 w 283"/>
                <a:gd name="T3" fmla="*/ 142 h 283"/>
                <a:gd name="T4" fmla="*/ 142 w 283"/>
                <a:gd name="T5" fmla="*/ 283 h 283"/>
                <a:gd name="T6" fmla="*/ 0 w 283"/>
                <a:gd name="T7" fmla="*/ 142 h 283"/>
                <a:gd name="T8" fmla="*/ 142 w 283"/>
                <a:gd name="T9" fmla="*/ 0 h 283"/>
                <a:gd name="T10" fmla="*/ 142 w 283"/>
                <a:gd name="T11" fmla="*/ 6 h 283"/>
                <a:gd name="T12" fmla="*/ 6 w 283"/>
                <a:gd name="T13" fmla="*/ 142 h 283"/>
                <a:gd name="T14" fmla="*/ 142 w 283"/>
                <a:gd name="T15" fmla="*/ 277 h 283"/>
                <a:gd name="T16" fmla="*/ 278 w 283"/>
                <a:gd name="T17" fmla="*/ 142 h 283"/>
                <a:gd name="T18" fmla="*/ 142 w 283"/>
                <a:gd name="T19" fmla="*/ 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283">
                  <a:moveTo>
                    <a:pt x="142" y="0"/>
                  </a:moveTo>
                  <a:cubicBezTo>
                    <a:pt x="220" y="0"/>
                    <a:pt x="283" y="64"/>
                    <a:pt x="283" y="142"/>
                  </a:cubicBezTo>
                  <a:cubicBezTo>
                    <a:pt x="283" y="219"/>
                    <a:pt x="220" y="283"/>
                    <a:pt x="142" y="283"/>
                  </a:cubicBezTo>
                  <a:cubicBezTo>
                    <a:pt x="64" y="283"/>
                    <a:pt x="0" y="219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moveTo>
                    <a:pt x="142" y="6"/>
                  </a:moveTo>
                  <a:cubicBezTo>
                    <a:pt x="67" y="6"/>
                    <a:pt x="6" y="67"/>
                    <a:pt x="6" y="142"/>
                  </a:cubicBezTo>
                  <a:cubicBezTo>
                    <a:pt x="6" y="216"/>
                    <a:pt x="67" y="277"/>
                    <a:pt x="142" y="277"/>
                  </a:cubicBezTo>
                  <a:cubicBezTo>
                    <a:pt x="217" y="277"/>
                    <a:pt x="278" y="216"/>
                    <a:pt x="278" y="142"/>
                  </a:cubicBezTo>
                  <a:cubicBezTo>
                    <a:pt x="278" y="67"/>
                    <a:pt x="217" y="6"/>
                    <a:pt x="14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11" name="Freeform 106"/>
            <p:cNvSpPr/>
            <p:nvPr userDrawn="1"/>
          </p:nvSpPr>
          <p:spPr bwMode="auto">
            <a:xfrm>
              <a:off x="1033" y="739"/>
              <a:ext cx="193" cy="173"/>
            </a:xfrm>
            <a:custGeom>
              <a:avLst/>
              <a:gdLst>
                <a:gd name="T0" fmla="*/ 28 w 156"/>
                <a:gd name="T1" fmla="*/ 139 h 139"/>
                <a:gd name="T2" fmla="*/ 7 w 156"/>
                <a:gd name="T3" fmla="*/ 112 h 139"/>
                <a:gd name="T4" fmla="*/ 0 w 156"/>
                <a:gd name="T5" fmla="*/ 79 h 139"/>
                <a:gd name="T6" fmla="*/ 78 w 156"/>
                <a:gd name="T7" fmla="*/ 0 h 139"/>
                <a:gd name="T8" fmla="*/ 156 w 156"/>
                <a:gd name="T9" fmla="*/ 79 h 139"/>
                <a:gd name="T10" fmla="*/ 149 w 156"/>
                <a:gd name="T11" fmla="*/ 112 h 139"/>
                <a:gd name="T12" fmla="*/ 128 w 156"/>
                <a:gd name="T13" fmla="*/ 139 h 139"/>
                <a:gd name="T14" fmla="*/ 126 w 156"/>
                <a:gd name="T15" fmla="*/ 137 h 139"/>
                <a:gd name="T16" fmla="*/ 146 w 156"/>
                <a:gd name="T17" fmla="*/ 111 h 139"/>
                <a:gd name="T18" fmla="*/ 153 w 156"/>
                <a:gd name="T19" fmla="*/ 79 h 139"/>
                <a:gd name="T20" fmla="*/ 78 w 156"/>
                <a:gd name="T21" fmla="*/ 3 h 139"/>
                <a:gd name="T22" fmla="*/ 3 w 156"/>
                <a:gd name="T23" fmla="*/ 79 h 139"/>
                <a:gd name="T24" fmla="*/ 10 w 156"/>
                <a:gd name="T25" fmla="*/ 111 h 139"/>
                <a:gd name="T26" fmla="*/ 30 w 156"/>
                <a:gd name="T27" fmla="*/ 137 h 139"/>
                <a:gd name="T28" fmla="*/ 28 w 156"/>
                <a:gd name="T2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139">
                  <a:moveTo>
                    <a:pt x="28" y="139"/>
                  </a:moveTo>
                  <a:cubicBezTo>
                    <a:pt x="19" y="132"/>
                    <a:pt x="12" y="122"/>
                    <a:pt x="7" y="112"/>
                  </a:cubicBezTo>
                  <a:cubicBezTo>
                    <a:pt x="2" y="102"/>
                    <a:pt x="0" y="90"/>
                    <a:pt x="0" y="79"/>
                  </a:cubicBezTo>
                  <a:cubicBezTo>
                    <a:pt x="0" y="36"/>
                    <a:pt x="35" y="0"/>
                    <a:pt x="78" y="0"/>
                  </a:cubicBezTo>
                  <a:cubicBezTo>
                    <a:pt x="121" y="0"/>
                    <a:pt x="156" y="36"/>
                    <a:pt x="156" y="79"/>
                  </a:cubicBezTo>
                  <a:cubicBezTo>
                    <a:pt x="156" y="90"/>
                    <a:pt x="153" y="102"/>
                    <a:pt x="149" y="112"/>
                  </a:cubicBezTo>
                  <a:cubicBezTo>
                    <a:pt x="144" y="122"/>
                    <a:pt x="136" y="132"/>
                    <a:pt x="128" y="139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34" y="130"/>
                    <a:pt x="141" y="121"/>
                    <a:pt x="146" y="111"/>
                  </a:cubicBezTo>
                  <a:cubicBezTo>
                    <a:pt x="151" y="101"/>
                    <a:pt x="153" y="90"/>
                    <a:pt x="153" y="79"/>
                  </a:cubicBezTo>
                  <a:cubicBezTo>
                    <a:pt x="153" y="37"/>
                    <a:pt x="119" y="3"/>
                    <a:pt x="78" y="3"/>
                  </a:cubicBezTo>
                  <a:cubicBezTo>
                    <a:pt x="36" y="3"/>
                    <a:pt x="3" y="37"/>
                    <a:pt x="3" y="79"/>
                  </a:cubicBezTo>
                  <a:cubicBezTo>
                    <a:pt x="3" y="90"/>
                    <a:pt x="5" y="101"/>
                    <a:pt x="10" y="111"/>
                  </a:cubicBezTo>
                  <a:cubicBezTo>
                    <a:pt x="14" y="121"/>
                    <a:pt x="21" y="130"/>
                    <a:pt x="30" y="137"/>
                  </a:cubicBezTo>
                  <a:lnTo>
                    <a:pt x="2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12" name="Freeform 107"/>
            <p:cNvSpPr/>
            <p:nvPr userDrawn="1"/>
          </p:nvSpPr>
          <p:spPr bwMode="auto">
            <a:xfrm>
              <a:off x="972" y="867"/>
              <a:ext cx="40" cy="29"/>
            </a:xfrm>
            <a:custGeom>
              <a:avLst/>
              <a:gdLst>
                <a:gd name="T0" fmla="*/ 8 w 40"/>
                <a:gd name="T1" fmla="*/ 29 h 29"/>
                <a:gd name="T2" fmla="*/ 0 w 40"/>
                <a:gd name="T3" fmla="*/ 10 h 29"/>
                <a:gd name="T4" fmla="*/ 4 w 40"/>
                <a:gd name="T5" fmla="*/ 9 h 29"/>
                <a:gd name="T6" fmla="*/ 35 w 40"/>
                <a:gd name="T7" fmla="*/ 14 h 29"/>
                <a:gd name="T8" fmla="*/ 30 w 40"/>
                <a:gd name="T9" fmla="*/ 1 h 29"/>
                <a:gd name="T10" fmla="*/ 34 w 40"/>
                <a:gd name="T11" fmla="*/ 0 h 29"/>
                <a:gd name="T12" fmla="*/ 40 w 40"/>
                <a:gd name="T13" fmla="*/ 16 h 29"/>
                <a:gd name="T14" fmla="*/ 36 w 40"/>
                <a:gd name="T15" fmla="*/ 17 h 29"/>
                <a:gd name="T16" fmla="*/ 7 w 40"/>
                <a:gd name="T17" fmla="*/ 14 h 29"/>
                <a:gd name="T18" fmla="*/ 12 w 40"/>
                <a:gd name="T19" fmla="*/ 27 h 29"/>
                <a:gd name="T20" fmla="*/ 8 w 40"/>
                <a:gd name="T2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9">
                  <a:moveTo>
                    <a:pt x="8" y="29"/>
                  </a:moveTo>
                  <a:lnTo>
                    <a:pt x="0" y="10"/>
                  </a:lnTo>
                  <a:lnTo>
                    <a:pt x="4" y="9"/>
                  </a:lnTo>
                  <a:lnTo>
                    <a:pt x="35" y="1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40" y="16"/>
                  </a:lnTo>
                  <a:lnTo>
                    <a:pt x="36" y="17"/>
                  </a:lnTo>
                  <a:lnTo>
                    <a:pt x="7" y="14"/>
                  </a:lnTo>
                  <a:lnTo>
                    <a:pt x="12" y="27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13" name="Freeform 108"/>
            <p:cNvSpPr/>
            <p:nvPr userDrawn="1"/>
          </p:nvSpPr>
          <p:spPr bwMode="auto">
            <a:xfrm>
              <a:off x="984" y="888"/>
              <a:ext cx="38" cy="31"/>
            </a:xfrm>
            <a:custGeom>
              <a:avLst/>
              <a:gdLst>
                <a:gd name="T0" fmla="*/ 7 w 38"/>
                <a:gd name="T1" fmla="*/ 31 h 31"/>
                <a:gd name="T2" fmla="*/ 6 w 38"/>
                <a:gd name="T3" fmla="*/ 28 h 31"/>
                <a:gd name="T4" fmla="*/ 19 w 38"/>
                <a:gd name="T5" fmla="*/ 21 h 31"/>
                <a:gd name="T6" fmla="*/ 14 w 38"/>
                <a:gd name="T7" fmla="*/ 11 h 31"/>
                <a:gd name="T8" fmla="*/ 1 w 38"/>
                <a:gd name="T9" fmla="*/ 19 h 31"/>
                <a:gd name="T10" fmla="*/ 0 w 38"/>
                <a:gd name="T11" fmla="*/ 15 h 31"/>
                <a:gd name="T12" fmla="*/ 29 w 38"/>
                <a:gd name="T13" fmla="*/ 0 h 31"/>
                <a:gd name="T14" fmla="*/ 32 w 38"/>
                <a:gd name="T15" fmla="*/ 4 h 31"/>
                <a:gd name="T16" fmla="*/ 18 w 38"/>
                <a:gd name="T17" fmla="*/ 10 h 31"/>
                <a:gd name="T18" fmla="*/ 23 w 38"/>
                <a:gd name="T19" fmla="*/ 19 h 31"/>
                <a:gd name="T20" fmla="*/ 35 w 38"/>
                <a:gd name="T21" fmla="*/ 13 h 31"/>
                <a:gd name="T22" fmla="*/ 38 w 38"/>
                <a:gd name="T23" fmla="*/ 16 h 31"/>
                <a:gd name="T24" fmla="*/ 7 w 38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7" y="31"/>
                  </a:moveTo>
                  <a:lnTo>
                    <a:pt x="6" y="28"/>
                  </a:lnTo>
                  <a:lnTo>
                    <a:pt x="19" y="21"/>
                  </a:lnTo>
                  <a:lnTo>
                    <a:pt x="14" y="1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29" y="0"/>
                  </a:lnTo>
                  <a:lnTo>
                    <a:pt x="32" y="4"/>
                  </a:lnTo>
                  <a:lnTo>
                    <a:pt x="18" y="10"/>
                  </a:lnTo>
                  <a:lnTo>
                    <a:pt x="23" y="19"/>
                  </a:lnTo>
                  <a:lnTo>
                    <a:pt x="35" y="13"/>
                  </a:lnTo>
                  <a:lnTo>
                    <a:pt x="38" y="16"/>
                  </a:lnTo>
                  <a:lnTo>
                    <a:pt x="7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14" name="Freeform 109"/>
            <p:cNvSpPr/>
            <p:nvPr userDrawn="1"/>
          </p:nvSpPr>
          <p:spPr bwMode="auto">
            <a:xfrm>
              <a:off x="995" y="906"/>
              <a:ext cx="38" cy="33"/>
            </a:xfrm>
            <a:custGeom>
              <a:avLst/>
              <a:gdLst>
                <a:gd name="T0" fmla="*/ 11 w 38"/>
                <a:gd name="T1" fmla="*/ 33 h 33"/>
                <a:gd name="T2" fmla="*/ 0 w 38"/>
                <a:gd name="T3" fmla="*/ 18 h 33"/>
                <a:gd name="T4" fmla="*/ 28 w 38"/>
                <a:gd name="T5" fmla="*/ 0 h 33"/>
                <a:gd name="T6" fmla="*/ 38 w 38"/>
                <a:gd name="T7" fmla="*/ 15 h 33"/>
                <a:gd name="T8" fmla="*/ 36 w 38"/>
                <a:gd name="T9" fmla="*/ 17 h 33"/>
                <a:gd name="T10" fmla="*/ 27 w 38"/>
                <a:gd name="T11" fmla="*/ 6 h 33"/>
                <a:gd name="T12" fmla="*/ 18 w 38"/>
                <a:gd name="T13" fmla="*/ 11 h 33"/>
                <a:gd name="T14" fmla="*/ 26 w 38"/>
                <a:gd name="T15" fmla="*/ 21 h 33"/>
                <a:gd name="T16" fmla="*/ 23 w 38"/>
                <a:gd name="T17" fmla="*/ 23 h 33"/>
                <a:gd name="T18" fmla="*/ 16 w 38"/>
                <a:gd name="T19" fmla="*/ 13 h 33"/>
                <a:gd name="T20" fmla="*/ 6 w 38"/>
                <a:gd name="T21" fmla="*/ 20 h 33"/>
                <a:gd name="T22" fmla="*/ 13 w 38"/>
                <a:gd name="T23" fmla="*/ 31 h 33"/>
                <a:gd name="T24" fmla="*/ 11 w 3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3">
                  <a:moveTo>
                    <a:pt x="11" y="33"/>
                  </a:moveTo>
                  <a:lnTo>
                    <a:pt x="0" y="18"/>
                  </a:lnTo>
                  <a:lnTo>
                    <a:pt x="28" y="0"/>
                  </a:lnTo>
                  <a:lnTo>
                    <a:pt x="38" y="15"/>
                  </a:lnTo>
                  <a:lnTo>
                    <a:pt x="36" y="17"/>
                  </a:lnTo>
                  <a:lnTo>
                    <a:pt x="27" y="6"/>
                  </a:lnTo>
                  <a:lnTo>
                    <a:pt x="18" y="11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16" y="13"/>
                  </a:lnTo>
                  <a:lnTo>
                    <a:pt x="6" y="20"/>
                  </a:lnTo>
                  <a:lnTo>
                    <a:pt x="13" y="31"/>
                  </a:ln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15" name="Freeform 110"/>
            <p:cNvSpPr/>
            <p:nvPr userDrawn="1"/>
          </p:nvSpPr>
          <p:spPr bwMode="auto">
            <a:xfrm>
              <a:off x="1026" y="934"/>
              <a:ext cx="24" cy="29"/>
            </a:xfrm>
            <a:custGeom>
              <a:avLst/>
              <a:gdLst>
                <a:gd name="T0" fmla="*/ 3 w 24"/>
                <a:gd name="T1" fmla="*/ 29 h 29"/>
                <a:gd name="T2" fmla="*/ 0 w 24"/>
                <a:gd name="T3" fmla="*/ 26 h 29"/>
                <a:gd name="T4" fmla="*/ 21 w 24"/>
                <a:gd name="T5" fmla="*/ 0 h 29"/>
                <a:gd name="T6" fmla="*/ 24 w 24"/>
                <a:gd name="T7" fmla="*/ 3 h 29"/>
                <a:gd name="T8" fmla="*/ 3 w 24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3" y="29"/>
                  </a:moveTo>
                  <a:lnTo>
                    <a:pt x="0" y="26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16" name="Freeform 111"/>
            <p:cNvSpPr>
              <a:spLocks noEditPoints="1"/>
            </p:cNvSpPr>
            <p:nvPr userDrawn="1"/>
          </p:nvSpPr>
          <p:spPr bwMode="auto">
            <a:xfrm>
              <a:off x="1034" y="942"/>
              <a:ext cx="29" cy="35"/>
            </a:xfrm>
            <a:custGeom>
              <a:avLst/>
              <a:gdLst>
                <a:gd name="T0" fmla="*/ 11 w 29"/>
                <a:gd name="T1" fmla="*/ 32 h 35"/>
                <a:gd name="T2" fmla="*/ 16 w 29"/>
                <a:gd name="T3" fmla="*/ 23 h 35"/>
                <a:gd name="T4" fmla="*/ 11 w 29"/>
                <a:gd name="T5" fmla="*/ 20 h 35"/>
                <a:gd name="T6" fmla="*/ 3 w 29"/>
                <a:gd name="T7" fmla="*/ 27 h 35"/>
                <a:gd name="T8" fmla="*/ 0 w 29"/>
                <a:gd name="T9" fmla="*/ 25 h 35"/>
                <a:gd name="T10" fmla="*/ 24 w 29"/>
                <a:gd name="T11" fmla="*/ 0 h 35"/>
                <a:gd name="T12" fmla="*/ 29 w 29"/>
                <a:gd name="T13" fmla="*/ 2 h 35"/>
                <a:gd name="T14" fmla="*/ 16 w 29"/>
                <a:gd name="T15" fmla="*/ 35 h 35"/>
                <a:gd name="T16" fmla="*/ 11 w 29"/>
                <a:gd name="T17" fmla="*/ 32 h 35"/>
                <a:gd name="T18" fmla="*/ 19 w 29"/>
                <a:gd name="T19" fmla="*/ 18 h 35"/>
                <a:gd name="T20" fmla="*/ 24 w 29"/>
                <a:gd name="T21" fmla="*/ 7 h 35"/>
                <a:gd name="T22" fmla="*/ 23 w 29"/>
                <a:gd name="T23" fmla="*/ 6 h 35"/>
                <a:gd name="T24" fmla="*/ 14 w 29"/>
                <a:gd name="T25" fmla="*/ 16 h 35"/>
                <a:gd name="T26" fmla="*/ 19 w 29"/>
                <a:gd name="T2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1" y="32"/>
                  </a:moveTo>
                  <a:lnTo>
                    <a:pt x="16" y="23"/>
                  </a:lnTo>
                  <a:lnTo>
                    <a:pt x="11" y="20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16" y="35"/>
                  </a:lnTo>
                  <a:lnTo>
                    <a:pt x="11" y="32"/>
                  </a:lnTo>
                  <a:close/>
                  <a:moveTo>
                    <a:pt x="19" y="18"/>
                  </a:moveTo>
                  <a:lnTo>
                    <a:pt x="24" y="7"/>
                  </a:lnTo>
                  <a:lnTo>
                    <a:pt x="23" y="6"/>
                  </a:lnTo>
                  <a:lnTo>
                    <a:pt x="14" y="16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17" name="Freeform 112"/>
            <p:cNvSpPr/>
            <p:nvPr userDrawn="1"/>
          </p:nvSpPr>
          <p:spPr bwMode="auto">
            <a:xfrm>
              <a:off x="1054" y="948"/>
              <a:ext cx="32" cy="39"/>
            </a:xfrm>
            <a:custGeom>
              <a:avLst/>
              <a:gdLst>
                <a:gd name="T0" fmla="*/ 16 w 32"/>
                <a:gd name="T1" fmla="*/ 39 h 39"/>
                <a:gd name="T2" fmla="*/ 13 w 32"/>
                <a:gd name="T3" fmla="*/ 36 h 39"/>
                <a:gd name="T4" fmla="*/ 15 w 32"/>
                <a:gd name="T5" fmla="*/ 12 h 39"/>
                <a:gd name="T6" fmla="*/ 5 w 32"/>
                <a:gd name="T7" fmla="*/ 32 h 39"/>
                <a:gd name="T8" fmla="*/ 0 w 32"/>
                <a:gd name="T9" fmla="*/ 30 h 39"/>
                <a:gd name="T10" fmla="*/ 16 w 32"/>
                <a:gd name="T11" fmla="*/ 0 h 39"/>
                <a:gd name="T12" fmla="*/ 20 w 32"/>
                <a:gd name="T13" fmla="*/ 1 h 39"/>
                <a:gd name="T14" fmla="*/ 19 w 32"/>
                <a:gd name="T15" fmla="*/ 25 h 39"/>
                <a:gd name="T16" fmla="*/ 29 w 32"/>
                <a:gd name="T17" fmla="*/ 5 h 39"/>
                <a:gd name="T18" fmla="*/ 32 w 32"/>
                <a:gd name="T19" fmla="*/ 7 h 39"/>
                <a:gd name="T20" fmla="*/ 16 w 32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9">
                  <a:moveTo>
                    <a:pt x="16" y="39"/>
                  </a:moveTo>
                  <a:lnTo>
                    <a:pt x="13" y="36"/>
                  </a:lnTo>
                  <a:lnTo>
                    <a:pt x="15" y="12"/>
                  </a:lnTo>
                  <a:lnTo>
                    <a:pt x="5" y="32"/>
                  </a:lnTo>
                  <a:lnTo>
                    <a:pt x="0" y="3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19" y="25"/>
                  </a:lnTo>
                  <a:lnTo>
                    <a:pt x="29" y="5"/>
                  </a:lnTo>
                  <a:lnTo>
                    <a:pt x="32" y="7"/>
                  </a:lnTo>
                  <a:lnTo>
                    <a:pt x="1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18" name="Freeform 113"/>
            <p:cNvSpPr/>
            <p:nvPr userDrawn="1"/>
          </p:nvSpPr>
          <p:spPr bwMode="auto">
            <a:xfrm>
              <a:off x="1079" y="957"/>
              <a:ext cx="23" cy="36"/>
            </a:xfrm>
            <a:custGeom>
              <a:avLst/>
              <a:gdLst>
                <a:gd name="T0" fmla="*/ 12 w 19"/>
                <a:gd name="T1" fmla="*/ 29 h 29"/>
                <a:gd name="T2" fmla="*/ 10 w 19"/>
                <a:gd name="T3" fmla="*/ 29 h 29"/>
                <a:gd name="T4" fmla="*/ 10 w 19"/>
                <a:gd name="T5" fmla="*/ 26 h 29"/>
                <a:gd name="T6" fmla="*/ 8 w 19"/>
                <a:gd name="T7" fmla="*/ 27 h 29"/>
                <a:gd name="T8" fmla="*/ 5 w 19"/>
                <a:gd name="T9" fmla="*/ 27 h 29"/>
                <a:gd name="T10" fmla="*/ 1 w 19"/>
                <a:gd name="T11" fmla="*/ 23 h 29"/>
                <a:gd name="T12" fmla="*/ 1 w 19"/>
                <a:gd name="T13" fmla="*/ 13 h 29"/>
                <a:gd name="T14" fmla="*/ 6 w 19"/>
                <a:gd name="T15" fmla="*/ 3 h 29"/>
                <a:gd name="T16" fmla="*/ 14 w 19"/>
                <a:gd name="T17" fmla="*/ 1 h 29"/>
                <a:gd name="T18" fmla="*/ 18 w 19"/>
                <a:gd name="T19" fmla="*/ 11 h 29"/>
                <a:gd name="T20" fmla="*/ 15 w 19"/>
                <a:gd name="T21" fmla="*/ 11 h 29"/>
                <a:gd name="T22" fmla="*/ 13 w 19"/>
                <a:gd name="T23" fmla="*/ 4 h 29"/>
                <a:gd name="T24" fmla="*/ 8 w 19"/>
                <a:gd name="T25" fmla="*/ 6 h 29"/>
                <a:gd name="T26" fmla="*/ 5 w 19"/>
                <a:gd name="T27" fmla="*/ 14 h 29"/>
                <a:gd name="T28" fmla="*/ 4 w 19"/>
                <a:gd name="T29" fmla="*/ 21 h 29"/>
                <a:gd name="T30" fmla="*/ 6 w 19"/>
                <a:gd name="T31" fmla="*/ 24 h 29"/>
                <a:gd name="T32" fmla="*/ 9 w 19"/>
                <a:gd name="T33" fmla="*/ 24 h 29"/>
                <a:gd name="T34" fmla="*/ 12 w 19"/>
                <a:gd name="T35" fmla="*/ 20 h 29"/>
                <a:gd name="T36" fmla="*/ 12 w 19"/>
                <a:gd name="T37" fmla="*/ 18 h 29"/>
                <a:gd name="T38" fmla="*/ 8 w 19"/>
                <a:gd name="T39" fmla="*/ 17 h 29"/>
                <a:gd name="T40" fmla="*/ 9 w 19"/>
                <a:gd name="T41" fmla="*/ 14 h 29"/>
                <a:gd name="T42" fmla="*/ 16 w 19"/>
                <a:gd name="T43" fmla="*/ 17 h 29"/>
                <a:gd name="T44" fmla="*/ 12 w 19"/>
                <a:gd name="T4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9">
                  <a:moveTo>
                    <a:pt x="12" y="2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3" y="26"/>
                    <a:pt x="2" y="25"/>
                    <a:pt x="1" y="23"/>
                  </a:cubicBezTo>
                  <a:cubicBezTo>
                    <a:pt x="0" y="20"/>
                    <a:pt x="0" y="17"/>
                    <a:pt x="1" y="13"/>
                  </a:cubicBezTo>
                  <a:cubicBezTo>
                    <a:pt x="3" y="8"/>
                    <a:pt x="4" y="5"/>
                    <a:pt x="6" y="3"/>
                  </a:cubicBezTo>
                  <a:cubicBezTo>
                    <a:pt x="9" y="1"/>
                    <a:pt x="12" y="0"/>
                    <a:pt x="14" y="1"/>
                  </a:cubicBezTo>
                  <a:cubicBezTo>
                    <a:pt x="17" y="2"/>
                    <a:pt x="19" y="6"/>
                    <a:pt x="18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9"/>
                    <a:pt x="15" y="5"/>
                    <a:pt x="13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4" y="17"/>
                    <a:pt x="3" y="20"/>
                    <a:pt x="4" y="21"/>
                  </a:cubicBezTo>
                  <a:cubicBezTo>
                    <a:pt x="4" y="23"/>
                    <a:pt x="5" y="24"/>
                    <a:pt x="6" y="24"/>
                  </a:cubicBezTo>
                  <a:cubicBezTo>
                    <a:pt x="7" y="25"/>
                    <a:pt x="9" y="25"/>
                    <a:pt x="9" y="24"/>
                  </a:cubicBezTo>
                  <a:cubicBezTo>
                    <a:pt x="10" y="23"/>
                    <a:pt x="11" y="22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7"/>
                    <a:pt x="16" y="17"/>
                    <a:pt x="16" y="17"/>
                  </a:cubicBezTo>
                  <a:lnTo>
                    <a:pt x="12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19" name="Freeform 114"/>
            <p:cNvSpPr/>
            <p:nvPr userDrawn="1"/>
          </p:nvSpPr>
          <p:spPr bwMode="auto">
            <a:xfrm>
              <a:off x="1121" y="962"/>
              <a:ext cx="19" cy="33"/>
            </a:xfrm>
            <a:custGeom>
              <a:avLst/>
              <a:gdLst>
                <a:gd name="T0" fmla="*/ 15 w 15"/>
                <a:gd name="T1" fmla="*/ 19 h 27"/>
                <a:gd name="T2" fmla="*/ 13 w 15"/>
                <a:gd name="T3" fmla="*/ 25 h 27"/>
                <a:gd name="T4" fmla="*/ 7 w 15"/>
                <a:gd name="T5" fmla="*/ 27 h 27"/>
                <a:gd name="T6" fmla="*/ 1 w 15"/>
                <a:gd name="T7" fmla="*/ 25 h 27"/>
                <a:gd name="T8" fmla="*/ 0 w 15"/>
                <a:gd name="T9" fmla="*/ 19 h 27"/>
                <a:gd name="T10" fmla="*/ 0 w 15"/>
                <a:gd name="T11" fmla="*/ 0 h 27"/>
                <a:gd name="T12" fmla="*/ 4 w 15"/>
                <a:gd name="T13" fmla="*/ 0 h 27"/>
                <a:gd name="T14" fmla="*/ 3 w 15"/>
                <a:gd name="T15" fmla="*/ 19 h 27"/>
                <a:gd name="T16" fmla="*/ 4 w 15"/>
                <a:gd name="T17" fmla="*/ 23 h 27"/>
                <a:gd name="T18" fmla="*/ 7 w 15"/>
                <a:gd name="T19" fmla="*/ 24 h 27"/>
                <a:gd name="T20" fmla="*/ 10 w 15"/>
                <a:gd name="T21" fmla="*/ 23 h 27"/>
                <a:gd name="T22" fmla="*/ 11 w 15"/>
                <a:gd name="T23" fmla="*/ 19 h 27"/>
                <a:gd name="T24" fmla="*/ 12 w 15"/>
                <a:gd name="T25" fmla="*/ 0 h 27"/>
                <a:gd name="T26" fmla="*/ 15 w 15"/>
                <a:gd name="T27" fmla="*/ 0 h 27"/>
                <a:gd name="T28" fmla="*/ 15 w 15"/>
                <a:gd name="T2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7">
                  <a:moveTo>
                    <a:pt x="15" y="19"/>
                  </a:moveTo>
                  <a:cubicBezTo>
                    <a:pt x="15" y="22"/>
                    <a:pt x="14" y="24"/>
                    <a:pt x="13" y="25"/>
                  </a:cubicBezTo>
                  <a:cubicBezTo>
                    <a:pt x="11" y="27"/>
                    <a:pt x="10" y="27"/>
                    <a:pt x="7" y="27"/>
                  </a:cubicBezTo>
                  <a:cubicBezTo>
                    <a:pt x="4" y="27"/>
                    <a:pt x="2" y="26"/>
                    <a:pt x="1" y="25"/>
                  </a:cubicBezTo>
                  <a:cubicBezTo>
                    <a:pt x="0" y="23"/>
                    <a:pt x="0" y="21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1"/>
                    <a:pt x="3" y="22"/>
                    <a:pt x="4" y="23"/>
                  </a:cubicBezTo>
                  <a:cubicBezTo>
                    <a:pt x="5" y="24"/>
                    <a:pt x="6" y="24"/>
                    <a:pt x="7" y="24"/>
                  </a:cubicBezTo>
                  <a:cubicBezTo>
                    <a:pt x="8" y="24"/>
                    <a:pt x="9" y="24"/>
                    <a:pt x="10" y="23"/>
                  </a:cubicBezTo>
                  <a:cubicBezTo>
                    <a:pt x="11" y="22"/>
                    <a:pt x="11" y="21"/>
                    <a:pt x="11" y="1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20" name="Freeform 115"/>
            <p:cNvSpPr/>
            <p:nvPr userDrawn="1"/>
          </p:nvSpPr>
          <p:spPr bwMode="auto">
            <a:xfrm>
              <a:off x="1142" y="959"/>
              <a:ext cx="21" cy="36"/>
            </a:xfrm>
            <a:custGeom>
              <a:avLst/>
              <a:gdLst>
                <a:gd name="T0" fmla="*/ 21 w 21"/>
                <a:gd name="T1" fmla="*/ 33 h 36"/>
                <a:gd name="T2" fmla="*/ 17 w 21"/>
                <a:gd name="T3" fmla="*/ 34 h 36"/>
                <a:gd name="T4" fmla="*/ 5 w 21"/>
                <a:gd name="T5" fmla="*/ 11 h 36"/>
                <a:gd name="T6" fmla="*/ 8 w 21"/>
                <a:gd name="T7" fmla="*/ 35 h 36"/>
                <a:gd name="T8" fmla="*/ 3 w 21"/>
                <a:gd name="T9" fmla="*/ 36 h 36"/>
                <a:gd name="T10" fmla="*/ 0 w 21"/>
                <a:gd name="T11" fmla="*/ 3 h 36"/>
                <a:gd name="T12" fmla="*/ 5 w 21"/>
                <a:gd name="T13" fmla="*/ 1 h 36"/>
                <a:gd name="T14" fmla="*/ 15 w 21"/>
                <a:gd name="T15" fmla="*/ 18 h 36"/>
                <a:gd name="T16" fmla="*/ 12 w 21"/>
                <a:gd name="T17" fmla="*/ 0 h 36"/>
                <a:gd name="T18" fmla="*/ 16 w 21"/>
                <a:gd name="T19" fmla="*/ 0 h 36"/>
                <a:gd name="T20" fmla="*/ 21 w 21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6">
                  <a:moveTo>
                    <a:pt x="21" y="33"/>
                  </a:moveTo>
                  <a:lnTo>
                    <a:pt x="17" y="34"/>
                  </a:lnTo>
                  <a:lnTo>
                    <a:pt x="5" y="11"/>
                  </a:lnTo>
                  <a:lnTo>
                    <a:pt x="8" y="35"/>
                  </a:lnTo>
                  <a:lnTo>
                    <a:pt x="3" y="36"/>
                  </a:lnTo>
                  <a:lnTo>
                    <a:pt x="0" y="3"/>
                  </a:lnTo>
                  <a:lnTo>
                    <a:pt x="5" y="1"/>
                  </a:lnTo>
                  <a:lnTo>
                    <a:pt x="15" y="18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21" name="Freeform 116"/>
            <p:cNvSpPr/>
            <p:nvPr userDrawn="1"/>
          </p:nvSpPr>
          <p:spPr bwMode="auto">
            <a:xfrm>
              <a:off x="1162" y="957"/>
              <a:ext cx="14" cy="33"/>
            </a:xfrm>
            <a:custGeom>
              <a:avLst/>
              <a:gdLst>
                <a:gd name="T0" fmla="*/ 14 w 14"/>
                <a:gd name="T1" fmla="*/ 31 h 33"/>
                <a:gd name="T2" fmla="*/ 9 w 14"/>
                <a:gd name="T3" fmla="*/ 33 h 33"/>
                <a:gd name="T4" fmla="*/ 0 w 14"/>
                <a:gd name="T5" fmla="*/ 1 h 33"/>
                <a:gd name="T6" fmla="*/ 4 w 14"/>
                <a:gd name="T7" fmla="*/ 0 h 33"/>
                <a:gd name="T8" fmla="*/ 14 w 1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3">
                  <a:moveTo>
                    <a:pt x="14" y="31"/>
                  </a:moveTo>
                  <a:lnTo>
                    <a:pt x="9" y="33"/>
                  </a:lnTo>
                  <a:lnTo>
                    <a:pt x="0" y="1"/>
                  </a:lnTo>
                  <a:lnTo>
                    <a:pt x="4" y="0"/>
                  </a:lnTo>
                  <a:lnTo>
                    <a:pt x="14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22" name="Freeform 117"/>
            <p:cNvSpPr/>
            <p:nvPr userDrawn="1"/>
          </p:nvSpPr>
          <p:spPr bwMode="auto">
            <a:xfrm>
              <a:off x="1169" y="948"/>
              <a:ext cx="23" cy="37"/>
            </a:xfrm>
            <a:custGeom>
              <a:avLst/>
              <a:gdLst>
                <a:gd name="T0" fmla="*/ 18 w 23"/>
                <a:gd name="T1" fmla="*/ 0 h 37"/>
                <a:gd name="T2" fmla="*/ 23 w 23"/>
                <a:gd name="T3" fmla="*/ 35 h 37"/>
                <a:gd name="T4" fmla="*/ 19 w 23"/>
                <a:gd name="T5" fmla="*/ 37 h 37"/>
                <a:gd name="T6" fmla="*/ 0 w 23"/>
                <a:gd name="T7" fmla="*/ 7 h 37"/>
                <a:gd name="T8" fmla="*/ 4 w 23"/>
                <a:gd name="T9" fmla="*/ 6 h 37"/>
                <a:gd name="T10" fmla="*/ 18 w 23"/>
                <a:gd name="T11" fmla="*/ 26 h 37"/>
                <a:gd name="T12" fmla="*/ 14 w 23"/>
                <a:gd name="T13" fmla="*/ 1 h 37"/>
                <a:gd name="T14" fmla="*/ 18 w 23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7">
                  <a:moveTo>
                    <a:pt x="18" y="0"/>
                  </a:moveTo>
                  <a:lnTo>
                    <a:pt x="23" y="35"/>
                  </a:lnTo>
                  <a:lnTo>
                    <a:pt x="19" y="37"/>
                  </a:lnTo>
                  <a:lnTo>
                    <a:pt x="0" y="7"/>
                  </a:lnTo>
                  <a:lnTo>
                    <a:pt x="4" y="6"/>
                  </a:lnTo>
                  <a:lnTo>
                    <a:pt x="18" y="26"/>
                  </a:lnTo>
                  <a:lnTo>
                    <a:pt x="14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23" name="Freeform 118"/>
            <p:cNvSpPr/>
            <p:nvPr userDrawn="1"/>
          </p:nvSpPr>
          <p:spPr bwMode="auto">
            <a:xfrm>
              <a:off x="1188" y="939"/>
              <a:ext cx="33" cy="38"/>
            </a:xfrm>
            <a:custGeom>
              <a:avLst/>
              <a:gdLst>
                <a:gd name="T0" fmla="*/ 33 w 33"/>
                <a:gd name="T1" fmla="*/ 29 h 38"/>
                <a:gd name="T2" fmla="*/ 17 w 33"/>
                <a:gd name="T3" fmla="*/ 38 h 38"/>
                <a:gd name="T4" fmla="*/ 0 w 33"/>
                <a:gd name="T5" fmla="*/ 8 h 38"/>
                <a:gd name="T6" fmla="*/ 15 w 33"/>
                <a:gd name="T7" fmla="*/ 0 h 38"/>
                <a:gd name="T8" fmla="*/ 17 w 33"/>
                <a:gd name="T9" fmla="*/ 3 h 38"/>
                <a:gd name="T10" fmla="*/ 6 w 33"/>
                <a:gd name="T11" fmla="*/ 9 h 38"/>
                <a:gd name="T12" fmla="*/ 11 w 33"/>
                <a:gd name="T13" fmla="*/ 19 h 38"/>
                <a:gd name="T14" fmla="*/ 22 w 33"/>
                <a:gd name="T15" fmla="*/ 13 h 38"/>
                <a:gd name="T16" fmla="*/ 23 w 33"/>
                <a:gd name="T17" fmla="*/ 16 h 38"/>
                <a:gd name="T18" fmla="*/ 14 w 33"/>
                <a:gd name="T19" fmla="*/ 21 h 38"/>
                <a:gd name="T20" fmla="*/ 20 w 33"/>
                <a:gd name="T21" fmla="*/ 33 h 38"/>
                <a:gd name="T22" fmla="*/ 31 w 33"/>
                <a:gd name="T23" fmla="*/ 25 h 38"/>
                <a:gd name="T24" fmla="*/ 33 w 33"/>
                <a:gd name="T2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8">
                  <a:moveTo>
                    <a:pt x="33" y="29"/>
                  </a:moveTo>
                  <a:lnTo>
                    <a:pt x="17" y="38"/>
                  </a:lnTo>
                  <a:lnTo>
                    <a:pt x="0" y="8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6" y="9"/>
                  </a:lnTo>
                  <a:lnTo>
                    <a:pt x="11" y="19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14" y="21"/>
                  </a:lnTo>
                  <a:lnTo>
                    <a:pt x="20" y="33"/>
                  </a:lnTo>
                  <a:lnTo>
                    <a:pt x="31" y="25"/>
                  </a:lnTo>
                  <a:lnTo>
                    <a:pt x="3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24" name="Freeform 119"/>
            <p:cNvSpPr>
              <a:spLocks noEditPoints="1"/>
            </p:cNvSpPr>
            <p:nvPr userDrawn="1"/>
          </p:nvSpPr>
          <p:spPr bwMode="auto">
            <a:xfrm>
              <a:off x="1205" y="931"/>
              <a:ext cx="34" cy="34"/>
            </a:xfrm>
            <a:custGeom>
              <a:avLst/>
              <a:gdLst>
                <a:gd name="T0" fmla="*/ 27 w 27"/>
                <a:gd name="T1" fmla="*/ 20 h 28"/>
                <a:gd name="T2" fmla="*/ 24 w 27"/>
                <a:gd name="T3" fmla="*/ 22 h 28"/>
                <a:gd name="T4" fmla="*/ 15 w 27"/>
                <a:gd name="T5" fmla="*/ 14 h 28"/>
                <a:gd name="T6" fmla="*/ 12 w 27"/>
                <a:gd name="T7" fmla="*/ 17 h 28"/>
                <a:gd name="T8" fmla="*/ 19 w 27"/>
                <a:gd name="T9" fmla="*/ 26 h 28"/>
                <a:gd name="T10" fmla="*/ 16 w 27"/>
                <a:gd name="T11" fmla="*/ 28 h 28"/>
                <a:gd name="T12" fmla="*/ 0 w 27"/>
                <a:gd name="T13" fmla="*/ 6 h 28"/>
                <a:gd name="T14" fmla="*/ 5 w 27"/>
                <a:gd name="T15" fmla="*/ 2 h 28"/>
                <a:gd name="T16" fmla="*/ 11 w 27"/>
                <a:gd name="T17" fmla="*/ 0 h 28"/>
                <a:gd name="T18" fmla="*/ 18 w 27"/>
                <a:gd name="T19" fmla="*/ 8 h 28"/>
                <a:gd name="T20" fmla="*/ 17 w 27"/>
                <a:gd name="T21" fmla="*/ 12 h 28"/>
                <a:gd name="T22" fmla="*/ 27 w 27"/>
                <a:gd name="T23" fmla="*/ 20 h 28"/>
                <a:gd name="T24" fmla="*/ 10 w 27"/>
                <a:gd name="T25" fmla="*/ 4 h 28"/>
                <a:gd name="T26" fmla="*/ 5 w 27"/>
                <a:gd name="T27" fmla="*/ 6 h 28"/>
                <a:gd name="T28" fmla="*/ 10 w 27"/>
                <a:gd name="T29" fmla="*/ 13 h 28"/>
                <a:gd name="T30" fmla="*/ 14 w 27"/>
                <a:gd name="T31" fmla="*/ 10 h 28"/>
                <a:gd name="T32" fmla="*/ 10 w 27"/>
                <a:gd name="T3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8">
                  <a:moveTo>
                    <a:pt x="27" y="20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6" y="1"/>
                    <a:pt x="18" y="4"/>
                    <a:pt x="18" y="8"/>
                  </a:cubicBezTo>
                  <a:cubicBezTo>
                    <a:pt x="18" y="9"/>
                    <a:pt x="18" y="11"/>
                    <a:pt x="17" y="12"/>
                  </a:cubicBezTo>
                  <a:lnTo>
                    <a:pt x="27" y="20"/>
                  </a:lnTo>
                  <a:close/>
                  <a:moveTo>
                    <a:pt x="10" y="4"/>
                  </a:moveTo>
                  <a:cubicBezTo>
                    <a:pt x="8" y="3"/>
                    <a:pt x="6" y="5"/>
                    <a:pt x="5" y="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2"/>
                    <a:pt x="12" y="12"/>
                    <a:pt x="14" y="10"/>
                  </a:cubicBezTo>
                  <a:cubicBezTo>
                    <a:pt x="14" y="7"/>
                    <a:pt x="13" y="5"/>
                    <a:pt x="10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25" name="Freeform 120"/>
            <p:cNvSpPr/>
            <p:nvPr userDrawn="1"/>
          </p:nvSpPr>
          <p:spPr bwMode="auto">
            <a:xfrm>
              <a:off x="1223" y="916"/>
              <a:ext cx="34" cy="29"/>
            </a:xfrm>
            <a:custGeom>
              <a:avLst/>
              <a:gdLst>
                <a:gd name="T0" fmla="*/ 22 w 28"/>
                <a:gd name="T1" fmla="*/ 10 h 24"/>
                <a:gd name="T2" fmla="*/ 19 w 28"/>
                <a:gd name="T3" fmla="*/ 24 h 24"/>
                <a:gd name="T4" fmla="*/ 14 w 28"/>
                <a:gd name="T5" fmla="*/ 23 h 24"/>
                <a:gd name="T6" fmla="*/ 15 w 28"/>
                <a:gd name="T7" fmla="*/ 20 h 24"/>
                <a:gd name="T8" fmla="*/ 18 w 28"/>
                <a:gd name="T9" fmla="*/ 21 h 24"/>
                <a:gd name="T10" fmla="*/ 20 w 28"/>
                <a:gd name="T11" fmla="*/ 13 h 24"/>
                <a:gd name="T12" fmla="*/ 17 w 28"/>
                <a:gd name="T13" fmla="*/ 12 h 24"/>
                <a:gd name="T14" fmla="*/ 8 w 28"/>
                <a:gd name="T15" fmla="*/ 15 h 24"/>
                <a:gd name="T16" fmla="*/ 0 w 28"/>
                <a:gd name="T17" fmla="*/ 9 h 24"/>
                <a:gd name="T18" fmla="*/ 2 w 28"/>
                <a:gd name="T19" fmla="*/ 4 h 24"/>
                <a:gd name="T20" fmla="*/ 11 w 28"/>
                <a:gd name="T21" fmla="*/ 2 h 24"/>
                <a:gd name="T22" fmla="*/ 10 w 28"/>
                <a:gd name="T23" fmla="*/ 5 h 24"/>
                <a:gd name="T24" fmla="*/ 4 w 28"/>
                <a:gd name="T25" fmla="*/ 6 h 24"/>
                <a:gd name="T26" fmla="*/ 3 w 28"/>
                <a:gd name="T27" fmla="*/ 9 h 24"/>
                <a:gd name="T28" fmla="*/ 7 w 28"/>
                <a:gd name="T29" fmla="*/ 12 h 24"/>
                <a:gd name="T30" fmla="*/ 17 w 28"/>
                <a:gd name="T31" fmla="*/ 9 h 24"/>
                <a:gd name="T32" fmla="*/ 22 w 28"/>
                <a:gd name="T3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4">
                  <a:moveTo>
                    <a:pt x="22" y="10"/>
                  </a:moveTo>
                  <a:cubicBezTo>
                    <a:pt x="28" y="13"/>
                    <a:pt x="26" y="23"/>
                    <a:pt x="19" y="24"/>
                  </a:cubicBezTo>
                  <a:cubicBezTo>
                    <a:pt x="17" y="24"/>
                    <a:pt x="15" y="24"/>
                    <a:pt x="14" y="23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1"/>
                    <a:pt x="17" y="21"/>
                    <a:pt x="18" y="21"/>
                  </a:cubicBezTo>
                  <a:cubicBezTo>
                    <a:pt x="23" y="20"/>
                    <a:pt x="23" y="15"/>
                    <a:pt x="20" y="13"/>
                  </a:cubicBezTo>
                  <a:cubicBezTo>
                    <a:pt x="19" y="12"/>
                    <a:pt x="18" y="12"/>
                    <a:pt x="17" y="12"/>
                  </a:cubicBezTo>
                  <a:cubicBezTo>
                    <a:pt x="13" y="13"/>
                    <a:pt x="11" y="15"/>
                    <a:pt x="8" y="15"/>
                  </a:cubicBezTo>
                  <a:cubicBezTo>
                    <a:pt x="4" y="15"/>
                    <a:pt x="1" y="13"/>
                    <a:pt x="0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4" y="0"/>
                    <a:pt x="8" y="0"/>
                    <a:pt x="11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5" y="4"/>
                    <a:pt x="4" y="6"/>
                  </a:cubicBezTo>
                  <a:cubicBezTo>
                    <a:pt x="3" y="7"/>
                    <a:pt x="3" y="8"/>
                    <a:pt x="3" y="9"/>
                  </a:cubicBezTo>
                  <a:cubicBezTo>
                    <a:pt x="4" y="11"/>
                    <a:pt x="5" y="12"/>
                    <a:pt x="7" y="12"/>
                  </a:cubicBezTo>
                  <a:cubicBezTo>
                    <a:pt x="11" y="11"/>
                    <a:pt x="13" y="8"/>
                    <a:pt x="17" y="9"/>
                  </a:cubicBezTo>
                  <a:cubicBezTo>
                    <a:pt x="18" y="9"/>
                    <a:pt x="20" y="9"/>
                    <a:pt x="22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26" name="Freeform 121"/>
            <p:cNvSpPr/>
            <p:nvPr userDrawn="1"/>
          </p:nvSpPr>
          <p:spPr bwMode="auto">
            <a:xfrm>
              <a:off x="1234" y="906"/>
              <a:ext cx="31" cy="21"/>
            </a:xfrm>
            <a:custGeom>
              <a:avLst/>
              <a:gdLst>
                <a:gd name="T0" fmla="*/ 31 w 31"/>
                <a:gd name="T1" fmla="*/ 17 h 21"/>
                <a:gd name="T2" fmla="*/ 28 w 31"/>
                <a:gd name="T3" fmla="*/ 21 h 21"/>
                <a:gd name="T4" fmla="*/ 0 w 31"/>
                <a:gd name="T5" fmla="*/ 2 h 21"/>
                <a:gd name="T6" fmla="*/ 2 w 31"/>
                <a:gd name="T7" fmla="*/ 0 h 21"/>
                <a:gd name="T8" fmla="*/ 31 w 31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1">
                  <a:moveTo>
                    <a:pt x="31" y="17"/>
                  </a:moveTo>
                  <a:lnTo>
                    <a:pt x="28" y="21"/>
                  </a:lnTo>
                  <a:lnTo>
                    <a:pt x="0" y="2"/>
                  </a:lnTo>
                  <a:lnTo>
                    <a:pt x="2" y="0"/>
                  </a:lnTo>
                  <a:lnTo>
                    <a:pt x="31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27" name="Freeform 122"/>
            <p:cNvSpPr/>
            <p:nvPr userDrawn="1"/>
          </p:nvSpPr>
          <p:spPr bwMode="auto">
            <a:xfrm>
              <a:off x="1239" y="884"/>
              <a:ext cx="36" cy="28"/>
            </a:xfrm>
            <a:custGeom>
              <a:avLst/>
              <a:gdLst>
                <a:gd name="T0" fmla="*/ 11 w 36"/>
                <a:gd name="T1" fmla="*/ 3 h 28"/>
                <a:gd name="T2" fmla="*/ 8 w 36"/>
                <a:gd name="T3" fmla="*/ 9 h 28"/>
                <a:gd name="T4" fmla="*/ 36 w 36"/>
                <a:gd name="T5" fmla="*/ 25 h 28"/>
                <a:gd name="T6" fmla="*/ 33 w 36"/>
                <a:gd name="T7" fmla="*/ 28 h 28"/>
                <a:gd name="T8" fmla="*/ 6 w 36"/>
                <a:gd name="T9" fmla="*/ 13 h 28"/>
                <a:gd name="T10" fmla="*/ 3 w 36"/>
                <a:gd name="T11" fmla="*/ 18 h 28"/>
                <a:gd name="T12" fmla="*/ 0 w 36"/>
                <a:gd name="T13" fmla="*/ 17 h 28"/>
                <a:gd name="T14" fmla="*/ 7 w 36"/>
                <a:gd name="T15" fmla="*/ 0 h 28"/>
                <a:gd name="T16" fmla="*/ 11 w 36"/>
                <a:gd name="T1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8">
                  <a:moveTo>
                    <a:pt x="11" y="3"/>
                  </a:moveTo>
                  <a:lnTo>
                    <a:pt x="8" y="9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0" y="17"/>
                  </a:lnTo>
                  <a:lnTo>
                    <a:pt x="7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28" name="Freeform 123"/>
            <p:cNvSpPr/>
            <p:nvPr userDrawn="1"/>
          </p:nvSpPr>
          <p:spPr bwMode="auto">
            <a:xfrm>
              <a:off x="1247" y="865"/>
              <a:ext cx="36" cy="23"/>
            </a:xfrm>
            <a:custGeom>
              <a:avLst/>
              <a:gdLst>
                <a:gd name="T0" fmla="*/ 8 w 36"/>
                <a:gd name="T1" fmla="*/ 0 h 23"/>
                <a:gd name="T2" fmla="*/ 25 w 36"/>
                <a:gd name="T3" fmla="*/ 14 h 23"/>
                <a:gd name="T4" fmla="*/ 36 w 36"/>
                <a:gd name="T5" fmla="*/ 19 h 23"/>
                <a:gd name="T6" fmla="*/ 34 w 36"/>
                <a:gd name="T7" fmla="*/ 23 h 23"/>
                <a:gd name="T8" fmla="*/ 24 w 36"/>
                <a:gd name="T9" fmla="*/ 18 h 23"/>
                <a:gd name="T10" fmla="*/ 0 w 36"/>
                <a:gd name="T11" fmla="*/ 18 h 23"/>
                <a:gd name="T12" fmla="*/ 2 w 36"/>
                <a:gd name="T13" fmla="*/ 14 h 23"/>
                <a:gd name="T14" fmla="*/ 18 w 36"/>
                <a:gd name="T15" fmla="*/ 14 h 23"/>
                <a:gd name="T16" fmla="*/ 7 w 36"/>
                <a:gd name="T17" fmla="*/ 5 h 23"/>
                <a:gd name="T18" fmla="*/ 8 w 36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3">
                  <a:moveTo>
                    <a:pt x="8" y="0"/>
                  </a:moveTo>
                  <a:lnTo>
                    <a:pt x="25" y="14"/>
                  </a:lnTo>
                  <a:lnTo>
                    <a:pt x="36" y="19"/>
                  </a:lnTo>
                  <a:lnTo>
                    <a:pt x="34" y="23"/>
                  </a:lnTo>
                  <a:lnTo>
                    <a:pt x="24" y="18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18" y="14"/>
                  </a:lnTo>
                  <a:lnTo>
                    <a:pt x="7" y="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29" name="Freeform 124"/>
            <p:cNvSpPr/>
            <p:nvPr userDrawn="1"/>
          </p:nvSpPr>
          <p:spPr bwMode="auto">
            <a:xfrm>
              <a:off x="1010" y="928"/>
              <a:ext cx="34" cy="25"/>
            </a:xfrm>
            <a:custGeom>
              <a:avLst/>
              <a:gdLst>
                <a:gd name="T0" fmla="*/ 14 w 28"/>
                <a:gd name="T1" fmla="*/ 16 h 20"/>
                <a:gd name="T2" fmla="*/ 8 w 28"/>
                <a:gd name="T3" fmla="*/ 20 h 20"/>
                <a:gd name="T4" fmla="*/ 2 w 28"/>
                <a:gd name="T5" fmla="*/ 17 h 20"/>
                <a:gd name="T6" fmla="*/ 0 w 28"/>
                <a:gd name="T7" fmla="*/ 12 h 20"/>
                <a:gd name="T8" fmla="*/ 1 w 28"/>
                <a:gd name="T9" fmla="*/ 9 h 20"/>
                <a:gd name="T10" fmla="*/ 4 w 28"/>
                <a:gd name="T11" fmla="*/ 10 h 20"/>
                <a:gd name="T12" fmla="*/ 3 w 28"/>
                <a:gd name="T13" fmla="*/ 12 h 20"/>
                <a:gd name="T14" fmla="*/ 4 w 28"/>
                <a:gd name="T15" fmla="*/ 15 h 20"/>
                <a:gd name="T16" fmla="*/ 8 w 28"/>
                <a:gd name="T17" fmla="*/ 16 h 20"/>
                <a:gd name="T18" fmla="*/ 12 w 28"/>
                <a:gd name="T19" fmla="*/ 14 h 20"/>
                <a:gd name="T20" fmla="*/ 25 w 28"/>
                <a:gd name="T21" fmla="*/ 0 h 20"/>
                <a:gd name="T22" fmla="*/ 28 w 28"/>
                <a:gd name="T23" fmla="*/ 3 h 20"/>
                <a:gd name="T24" fmla="*/ 14 w 28"/>
                <a:gd name="T2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0">
                  <a:moveTo>
                    <a:pt x="14" y="16"/>
                  </a:moveTo>
                  <a:cubicBezTo>
                    <a:pt x="12" y="18"/>
                    <a:pt x="10" y="20"/>
                    <a:pt x="8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4"/>
                    <a:pt x="0" y="12"/>
                  </a:cubicBezTo>
                  <a:cubicBezTo>
                    <a:pt x="0" y="11"/>
                    <a:pt x="0" y="10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6"/>
                    <a:pt x="6" y="16"/>
                    <a:pt x="8" y="16"/>
                  </a:cubicBezTo>
                  <a:cubicBezTo>
                    <a:pt x="9" y="16"/>
                    <a:pt x="10" y="15"/>
                    <a:pt x="12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3"/>
                    <a:pt x="28" y="3"/>
                    <a:pt x="28" y="3"/>
                  </a:cubicBezTo>
                  <a:lnTo>
                    <a:pt x="14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30" name="Freeform 125"/>
            <p:cNvSpPr>
              <a:spLocks noEditPoints="1"/>
            </p:cNvSpPr>
            <p:nvPr userDrawn="1"/>
          </p:nvSpPr>
          <p:spPr bwMode="auto">
            <a:xfrm>
              <a:off x="1073" y="917"/>
              <a:ext cx="106" cy="33"/>
            </a:xfrm>
            <a:custGeom>
              <a:avLst/>
              <a:gdLst>
                <a:gd name="T0" fmla="*/ 0 w 86"/>
                <a:gd name="T1" fmla="*/ 15 h 27"/>
                <a:gd name="T2" fmla="*/ 4 w 86"/>
                <a:gd name="T3" fmla="*/ 15 h 27"/>
                <a:gd name="T4" fmla="*/ 6 w 86"/>
                <a:gd name="T5" fmla="*/ 3 h 27"/>
                <a:gd name="T6" fmla="*/ 10 w 86"/>
                <a:gd name="T7" fmla="*/ 3 h 27"/>
                <a:gd name="T8" fmla="*/ 14 w 86"/>
                <a:gd name="T9" fmla="*/ 4 h 27"/>
                <a:gd name="T10" fmla="*/ 10 w 86"/>
                <a:gd name="T11" fmla="*/ 19 h 27"/>
                <a:gd name="T12" fmla="*/ 37 w 86"/>
                <a:gd name="T13" fmla="*/ 14 h 27"/>
                <a:gd name="T14" fmla="*/ 33 w 86"/>
                <a:gd name="T15" fmla="*/ 11 h 27"/>
                <a:gd name="T16" fmla="*/ 28 w 86"/>
                <a:gd name="T17" fmla="*/ 13 h 27"/>
                <a:gd name="T18" fmla="*/ 30 w 86"/>
                <a:gd name="T19" fmla="*/ 16 h 27"/>
                <a:gd name="T20" fmla="*/ 34 w 86"/>
                <a:gd name="T21" fmla="*/ 17 h 27"/>
                <a:gd name="T22" fmla="*/ 37 w 86"/>
                <a:gd name="T23" fmla="*/ 14 h 27"/>
                <a:gd name="T24" fmla="*/ 36 w 86"/>
                <a:gd name="T25" fmla="*/ 21 h 27"/>
                <a:gd name="T26" fmla="*/ 32 w 86"/>
                <a:gd name="T27" fmla="*/ 19 h 27"/>
                <a:gd name="T28" fmla="*/ 27 w 86"/>
                <a:gd name="T29" fmla="*/ 19 h 27"/>
                <a:gd name="T30" fmla="*/ 27 w 86"/>
                <a:gd name="T31" fmla="*/ 24 h 27"/>
                <a:gd name="T32" fmla="*/ 34 w 86"/>
                <a:gd name="T33" fmla="*/ 25 h 27"/>
                <a:gd name="T34" fmla="*/ 30 w 86"/>
                <a:gd name="T35" fmla="*/ 27 h 27"/>
                <a:gd name="T36" fmla="*/ 24 w 86"/>
                <a:gd name="T37" fmla="*/ 25 h 27"/>
                <a:gd name="T38" fmla="*/ 23 w 86"/>
                <a:gd name="T39" fmla="*/ 21 h 27"/>
                <a:gd name="T40" fmla="*/ 28 w 86"/>
                <a:gd name="T41" fmla="*/ 17 h 27"/>
                <a:gd name="T42" fmla="*/ 25 w 86"/>
                <a:gd name="T43" fmla="*/ 15 h 27"/>
                <a:gd name="T44" fmla="*/ 28 w 86"/>
                <a:gd name="T45" fmla="*/ 10 h 27"/>
                <a:gd name="T46" fmla="*/ 39 w 86"/>
                <a:gd name="T47" fmla="*/ 11 h 27"/>
                <a:gd name="T48" fmla="*/ 39 w 86"/>
                <a:gd name="T49" fmla="*/ 17 h 27"/>
                <a:gd name="T50" fmla="*/ 36 w 86"/>
                <a:gd name="T51" fmla="*/ 18 h 27"/>
                <a:gd name="T52" fmla="*/ 39 w 86"/>
                <a:gd name="T53" fmla="*/ 23 h 27"/>
                <a:gd name="T54" fmla="*/ 30 w 86"/>
                <a:gd name="T55" fmla="*/ 27 h 27"/>
                <a:gd name="T56" fmla="*/ 62 w 86"/>
                <a:gd name="T57" fmla="*/ 14 h 27"/>
                <a:gd name="T58" fmla="*/ 59 w 86"/>
                <a:gd name="T59" fmla="*/ 11 h 27"/>
                <a:gd name="T60" fmla="*/ 54 w 86"/>
                <a:gd name="T61" fmla="*/ 12 h 27"/>
                <a:gd name="T62" fmla="*/ 53 w 86"/>
                <a:gd name="T63" fmla="*/ 17 h 27"/>
                <a:gd name="T64" fmla="*/ 56 w 86"/>
                <a:gd name="T65" fmla="*/ 19 h 27"/>
                <a:gd name="T66" fmla="*/ 60 w 86"/>
                <a:gd name="T67" fmla="*/ 18 h 27"/>
                <a:gd name="T68" fmla="*/ 63 w 86"/>
                <a:gd name="T69" fmla="*/ 17 h 27"/>
                <a:gd name="T70" fmla="*/ 50 w 86"/>
                <a:gd name="T71" fmla="*/ 15 h 27"/>
                <a:gd name="T72" fmla="*/ 52 w 86"/>
                <a:gd name="T73" fmla="*/ 11 h 27"/>
                <a:gd name="T74" fmla="*/ 58 w 86"/>
                <a:gd name="T75" fmla="*/ 9 h 27"/>
                <a:gd name="T76" fmla="*/ 63 w 86"/>
                <a:gd name="T77" fmla="*/ 11 h 27"/>
                <a:gd name="T78" fmla="*/ 66 w 86"/>
                <a:gd name="T79" fmla="*/ 17 h 27"/>
                <a:gd name="T80" fmla="*/ 63 w 86"/>
                <a:gd name="T81" fmla="*/ 24 h 27"/>
                <a:gd name="T82" fmla="*/ 55 w 86"/>
                <a:gd name="T83" fmla="*/ 27 h 27"/>
                <a:gd name="T84" fmla="*/ 52 w 86"/>
                <a:gd name="T85" fmla="*/ 27 h 27"/>
                <a:gd name="T86" fmla="*/ 52 w 86"/>
                <a:gd name="T87" fmla="*/ 25 h 27"/>
                <a:gd name="T88" fmla="*/ 55 w 86"/>
                <a:gd name="T89" fmla="*/ 25 h 27"/>
                <a:gd name="T90" fmla="*/ 62 w 86"/>
                <a:gd name="T91" fmla="*/ 19 h 27"/>
                <a:gd name="T92" fmla="*/ 57 w 86"/>
                <a:gd name="T93" fmla="*/ 21 h 27"/>
                <a:gd name="T94" fmla="*/ 52 w 86"/>
                <a:gd name="T95" fmla="*/ 20 h 27"/>
                <a:gd name="T96" fmla="*/ 50 w 86"/>
                <a:gd name="T97" fmla="*/ 15 h 27"/>
                <a:gd name="T98" fmla="*/ 86 w 86"/>
                <a:gd name="T99" fmla="*/ 18 h 27"/>
                <a:gd name="T100" fmla="*/ 83 w 86"/>
                <a:gd name="T101" fmla="*/ 3 h 27"/>
                <a:gd name="T102" fmla="*/ 72 w 86"/>
                <a:gd name="T103" fmla="*/ 6 h 27"/>
                <a:gd name="T104" fmla="*/ 86 w 86"/>
                <a:gd name="T10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" h="27">
                  <a:moveTo>
                    <a:pt x="9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1" y="3"/>
                    <a:pt x="11" y="3"/>
                    <a:pt x="12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9" y="20"/>
                  </a:lnTo>
                  <a:close/>
                  <a:moveTo>
                    <a:pt x="37" y="14"/>
                  </a:move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5" y="11"/>
                    <a:pt x="33" y="11"/>
                  </a:cubicBezTo>
                  <a:cubicBezTo>
                    <a:pt x="32" y="11"/>
                    <a:pt x="31" y="11"/>
                    <a:pt x="30" y="11"/>
                  </a:cubicBezTo>
                  <a:cubicBezTo>
                    <a:pt x="29" y="12"/>
                    <a:pt x="29" y="12"/>
                    <a:pt x="28" y="13"/>
                  </a:cubicBezTo>
                  <a:cubicBezTo>
                    <a:pt x="28" y="14"/>
                    <a:pt x="28" y="14"/>
                    <a:pt x="29" y="15"/>
                  </a:cubicBezTo>
                  <a:cubicBezTo>
                    <a:pt x="29" y="15"/>
                    <a:pt x="30" y="15"/>
                    <a:pt x="30" y="16"/>
                  </a:cubicBezTo>
                  <a:cubicBezTo>
                    <a:pt x="31" y="16"/>
                    <a:pt x="31" y="16"/>
                    <a:pt x="32" y="17"/>
                  </a:cubicBezTo>
                  <a:cubicBezTo>
                    <a:pt x="33" y="17"/>
                    <a:pt x="33" y="17"/>
                    <a:pt x="34" y="17"/>
                  </a:cubicBezTo>
                  <a:cubicBezTo>
                    <a:pt x="35" y="17"/>
                    <a:pt x="36" y="17"/>
                    <a:pt x="36" y="16"/>
                  </a:cubicBezTo>
                  <a:cubicBezTo>
                    <a:pt x="37" y="16"/>
                    <a:pt x="37" y="15"/>
                    <a:pt x="37" y="14"/>
                  </a:cubicBezTo>
                  <a:moveTo>
                    <a:pt x="36" y="23"/>
                  </a:moveTo>
                  <a:cubicBezTo>
                    <a:pt x="36" y="22"/>
                    <a:pt x="36" y="22"/>
                    <a:pt x="36" y="21"/>
                  </a:cubicBezTo>
                  <a:cubicBezTo>
                    <a:pt x="35" y="21"/>
                    <a:pt x="34" y="20"/>
                    <a:pt x="33" y="20"/>
                  </a:cubicBezTo>
                  <a:cubicBezTo>
                    <a:pt x="33" y="19"/>
                    <a:pt x="33" y="19"/>
                    <a:pt x="32" y="19"/>
                  </a:cubicBezTo>
                  <a:cubicBezTo>
                    <a:pt x="31" y="19"/>
                    <a:pt x="31" y="18"/>
                    <a:pt x="30" y="18"/>
                  </a:cubicBezTo>
                  <a:cubicBezTo>
                    <a:pt x="29" y="18"/>
                    <a:pt x="28" y="19"/>
                    <a:pt x="27" y="19"/>
                  </a:cubicBezTo>
                  <a:cubicBezTo>
                    <a:pt x="27" y="20"/>
                    <a:pt x="26" y="20"/>
                    <a:pt x="26" y="21"/>
                  </a:cubicBezTo>
                  <a:cubicBezTo>
                    <a:pt x="26" y="22"/>
                    <a:pt x="26" y="23"/>
                    <a:pt x="27" y="24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2" y="26"/>
                    <a:pt x="33" y="25"/>
                    <a:pt x="34" y="25"/>
                  </a:cubicBezTo>
                  <a:cubicBezTo>
                    <a:pt x="35" y="24"/>
                    <a:pt x="36" y="24"/>
                    <a:pt x="36" y="23"/>
                  </a:cubicBezTo>
                  <a:moveTo>
                    <a:pt x="30" y="27"/>
                  </a:moveTo>
                  <a:cubicBezTo>
                    <a:pt x="29" y="27"/>
                    <a:pt x="28" y="27"/>
                    <a:pt x="27" y="26"/>
                  </a:cubicBezTo>
                  <a:cubicBezTo>
                    <a:pt x="26" y="26"/>
                    <a:pt x="25" y="25"/>
                    <a:pt x="24" y="25"/>
                  </a:cubicBezTo>
                  <a:cubicBezTo>
                    <a:pt x="23" y="24"/>
                    <a:pt x="23" y="24"/>
                    <a:pt x="23" y="23"/>
                  </a:cubicBezTo>
                  <a:cubicBezTo>
                    <a:pt x="23" y="22"/>
                    <a:pt x="22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5" y="18"/>
                    <a:pt x="26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6"/>
                    <a:pt x="26" y="16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6" y="11"/>
                    <a:pt x="28" y="10"/>
                  </a:cubicBezTo>
                  <a:cubicBezTo>
                    <a:pt x="29" y="9"/>
                    <a:pt x="31" y="9"/>
                    <a:pt x="34" y="10"/>
                  </a:cubicBezTo>
                  <a:cubicBezTo>
                    <a:pt x="36" y="10"/>
                    <a:pt x="38" y="10"/>
                    <a:pt x="39" y="11"/>
                  </a:cubicBezTo>
                  <a:cubicBezTo>
                    <a:pt x="40" y="12"/>
                    <a:pt x="41" y="14"/>
                    <a:pt x="40" y="15"/>
                  </a:cubicBezTo>
                  <a:cubicBezTo>
                    <a:pt x="40" y="16"/>
                    <a:pt x="40" y="16"/>
                    <a:pt x="39" y="17"/>
                  </a:cubicBezTo>
                  <a:cubicBezTo>
                    <a:pt x="38" y="18"/>
                    <a:pt x="37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9"/>
                    <a:pt x="38" y="20"/>
                    <a:pt x="39" y="20"/>
                  </a:cubicBezTo>
                  <a:cubicBezTo>
                    <a:pt x="39" y="21"/>
                    <a:pt x="40" y="22"/>
                    <a:pt x="39" y="23"/>
                  </a:cubicBezTo>
                  <a:cubicBezTo>
                    <a:pt x="39" y="25"/>
                    <a:pt x="38" y="26"/>
                    <a:pt x="36" y="26"/>
                  </a:cubicBezTo>
                  <a:cubicBezTo>
                    <a:pt x="34" y="27"/>
                    <a:pt x="32" y="27"/>
                    <a:pt x="30" y="27"/>
                  </a:cubicBezTo>
                  <a:moveTo>
                    <a:pt x="63" y="17"/>
                  </a:moveTo>
                  <a:cubicBezTo>
                    <a:pt x="63" y="15"/>
                    <a:pt x="62" y="15"/>
                    <a:pt x="62" y="14"/>
                  </a:cubicBezTo>
                  <a:cubicBezTo>
                    <a:pt x="62" y="13"/>
                    <a:pt x="61" y="13"/>
                    <a:pt x="61" y="12"/>
                  </a:cubicBezTo>
                  <a:cubicBezTo>
                    <a:pt x="60" y="12"/>
                    <a:pt x="60" y="12"/>
                    <a:pt x="59" y="11"/>
                  </a:cubicBezTo>
                  <a:cubicBezTo>
                    <a:pt x="59" y="11"/>
                    <a:pt x="58" y="11"/>
                    <a:pt x="58" y="11"/>
                  </a:cubicBezTo>
                  <a:cubicBezTo>
                    <a:pt x="56" y="11"/>
                    <a:pt x="55" y="12"/>
                    <a:pt x="54" y="12"/>
                  </a:cubicBezTo>
                  <a:cubicBezTo>
                    <a:pt x="53" y="13"/>
                    <a:pt x="53" y="14"/>
                    <a:pt x="53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7"/>
                    <a:pt x="54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9" y="19"/>
                    <a:pt x="59" y="19"/>
                    <a:pt x="60" y="18"/>
                  </a:cubicBezTo>
                  <a:cubicBezTo>
                    <a:pt x="61" y="18"/>
                    <a:pt x="62" y="18"/>
                    <a:pt x="62" y="18"/>
                  </a:cubicBezTo>
                  <a:cubicBezTo>
                    <a:pt x="63" y="18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moveTo>
                    <a:pt x="50" y="15"/>
                  </a:moveTo>
                  <a:cubicBezTo>
                    <a:pt x="50" y="14"/>
                    <a:pt x="50" y="14"/>
                    <a:pt x="50" y="13"/>
                  </a:cubicBezTo>
                  <a:cubicBezTo>
                    <a:pt x="51" y="12"/>
                    <a:pt x="51" y="11"/>
                    <a:pt x="52" y="11"/>
                  </a:cubicBezTo>
                  <a:cubicBezTo>
                    <a:pt x="53" y="10"/>
                    <a:pt x="53" y="10"/>
                    <a:pt x="55" y="10"/>
                  </a:cubicBezTo>
                  <a:cubicBezTo>
                    <a:pt x="56" y="9"/>
                    <a:pt x="57" y="9"/>
                    <a:pt x="58" y="9"/>
                  </a:cubicBezTo>
                  <a:cubicBezTo>
                    <a:pt x="59" y="9"/>
                    <a:pt x="60" y="9"/>
                    <a:pt x="61" y="10"/>
                  </a:cubicBezTo>
                  <a:cubicBezTo>
                    <a:pt x="62" y="10"/>
                    <a:pt x="63" y="10"/>
                    <a:pt x="63" y="11"/>
                  </a:cubicBezTo>
                  <a:cubicBezTo>
                    <a:pt x="64" y="11"/>
                    <a:pt x="65" y="12"/>
                    <a:pt x="65" y="13"/>
                  </a:cubicBezTo>
                  <a:cubicBezTo>
                    <a:pt x="66" y="14"/>
                    <a:pt x="66" y="16"/>
                    <a:pt x="66" y="17"/>
                  </a:cubicBezTo>
                  <a:cubicBezTo>
                    <a:pt x="66" y="19"/>
                    <a:pt x="66" y="20"/>
                    <a:pt x="65" y="21"/>
                  </a:cubicBezTo>
                  <a:cubicBezTo>
                    <a:pt x="65" y="22"/>
                    <a:pt x="64" y="23"/>
                    <a:pt x="63" y="24"/>
                  </a:cubicBezTo>
                  <a:cubicBezTo>
                    <a:pt x="62" y="25"/>
                    <a:pt x="61" y="26"/>
                    <a:pt x="60" y="26"/>
                  </a:cubicBezTo>
                  <a:cubicBezTo>
                    <a:pt x="58" y="27"/>
                    <a:pt x="57" y="27"/>
                    <a:pt x="55" y="27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7" y="25"/>
                    <a:pt x="59" y="25"/>
                    <a:pt x="60" y="24"/>
                  </a:cubicBezTo>
                  <a:cubicBezTo>
                    <a:pt x="62" y="23"/>
                    <a:pt x="62" y="21"/>
                    <a:pt x="62" y="19"/>
                  </a:cubicBezTo>
                  <a:cubicBezTo>
                    <a:pt x="62" y="20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1" y="19"/>
                    <a:pt x="51" y="18"/>
                    <a:pt x="50" y="18"/>
                  </a:cubicBezTo>
                  <a:cubicBezTo>
                    <a:pt x="50" y="17"/>
                    <a:pt x="50" y="16"/>
                    <a:pt x="50" y="15"/>
                  </a:cubicBezTo>
                  <a:moveTo>
                    <a:pt x="86" y="1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31" name="Freeform 126"/>
            <p:cNvSpPr/>
            <p:nvPr userDrawn="1"/>
          </p:nvSpPr>
          <p:spPr bwMode="auto">
            <a:xfrm>
              <a:off x="1184" y="728"/>
              <a:ext cx="14" cy="14"/>
            </a:xfrm>
            <a:custGeom>
              <a:avLst/>
              <a:gdLst>
                <a:gd name="T0" fmla="*/ 2 w 11"/>
                <a:gd name="T1" fmla="*/ 12 h 12"/>
                <a:gd name="T2" fmla="*/ 2 w 11"/>
                <a:gd name="T3" fmla="*/ 8 h 12"/>
                <a:gd name="T4" fmla="*/ 1 w 11"/>
                <a:gd name="T5" fmla="*/ 3 h 12"/>
                <a:gd name="T6" fmla="*/ 8 w 11"/>
                <a:gd name="T7" fmla="*/ 3 h 12"/>
                <a:gd name="T8" fmla="*/ 9 w 11"/>
                <a:gd name="T9" fmla="*/ 5 h 12"/>
                <a:gd name="T10" fmla="*/ 8 w 11"/>
                <a:gd name="T11" fmla="*/ 11 h 12"/>
                <a:gd name="T12" fmla="*/ 2 w 1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cubicBezTo>
                    <a:pt x="0" y="11"/>
                    <a:pt x="1" y="10"/>
                    <a:pt x="2" y="8"/>
                  </a:cubicBezTo>
                  <a:cubicBezTo>
                    <a:pt x="2" y="7"/>
                    <a:pt x="1" y="5"/>
                    <a:pt x="1" y="3"/>
                  </a:cubicBezTo>
                  <a:cubicBezTo>
                    <a:pt x="2" y="0"/>
                    <a:pt x="6" y="2"/>
                    <a:pt x="8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0" y="7"/>
                    <a:pt x="11" y="10"/>
                    <a:pt x="8" y="11"/>
                  </a:cubicBezTo>
                  <a:cubicBezTo>
                    <a:pt x="6" y="12"/>
                    <a:pt x="4" y="12"/>
                    <a:pt x="2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32" name="Freeform 127"/>
            <p:cNvSpPr/>
            <p:nvPr userDrawn="1"/>
          </p:nvSpPr>
          <p:spPr bwMode="auto">
            <a:xfrm>
              <a:off x="1148" y="686"/>
              <a:ext cx="51" cy="45"/>
            </a:xfrm>
            <a:custGeom>
              <a:avLst/>
              <a:gdLst>
                <a:gd name="T0" fmla="*/ 7 w 41"/>
                <a:gd name="T1" fmla="*/ 35 h 36"/>
                <a:gd name="T2" fmla="*/ 7 w 41"/>
                <a:gd name="T3" fmla="*/ 35 h 36"/>
                <a:gd name="T4" fmla="*/ 7 w 41"/>
                <a:gd name="T5" fmla="*/ 34 h 36"/>
                <a:gd name="T6" fmla="*/ 15 w 41"/>
                <a:gd name="T7" fmla="*/ 32 h 36"/>
                <a:gd name="T8" fmla="*/ 20 w 41"/>
                <a:gd name="T9" fmla="*/ 28 h 36"/>
                <a:gd name="T10" fmla="*/ 6 w 41"/>
                <a:gd name="T11" fmla="*/ 29 h 36"/>
                <a:gd name="T12" fmla="*/ 2 w 41"/>
                <a:gd name="T13" fmla="*/ 26 h 36"/>
                <a:gd name="T14" fmla="*/ 2 w 41"/>
                <a:gd name="T15" fmla="*/ 26 h 36"/>
                <a:gd name="T16" fmla="*/ 3 w 41"/>
                <a:gd name="T17" fmla="*/ 21 h 36"/>
                <a:gd name="T18" fmla="*/ 19 w 41"/>
                <a:gd name="T19" fmla="*/ 21 h 36"/>
                <a:gd name="T20" fmla="*/ 24 w 41"/>
                <a:gd name="T21" fmla="*/ 20 h 36"/>
                <a:gd name="T22" fmla="*/ 29 w 41"/>
                <a:gd name="T23" fmla="*/ 3 h 36"/>
                <a:gd name="T24" fmla="*/ 35 w 41"/>
                <a:gd name="T25" fmla="*/ 6 h 36"/>
                <a:gd name="T26" fmla="*/ 36 w 41"/>
                <a:gd name="T27" fmla="*/ 7 h 36"/>
                <a:gd name="T28" fmla="*/ 36 w 41"/>
                <a:gd name="T29" fmla="*/ 7 h 36"/>
                <a:gd name="T30" fmla="*/ 35 w 41"/>
                <a:gd name="T31" fmla="*/ 11 h 36"/>
                <a:gd name="T32" fmla="*/ 31 w 41"/>
                <a:gd name="T33" fmla="*/ 20 h 36"/>
                <a:gd name="T34" fmla="*/ 40 w 41"/>
                <a:gd name="T35" fmla="*/ 19 h 36"/>
                <a:gd name="T36" fmla="*/ 38 w 41"/>
                <a:gd name="T37" fmla="*/ 23 h 36"/>
                <a:gd name="T38" fmla="*/ 29 w 41"/>
                <a:gd name="T39" fmla="*/ 24 h 36"/>
                <a:gd name="T40" fmla="*/ 23 w 41"/>
                <a:gd name="T41" fmla="*/ 32 h 36"/>
                <a:gd name="T42" fmla="*/ 21 w 41"/>
                <a:gd name="T43" fmla="*/ 34 h 36"/>
                <a:gd name="T44" fmla="*/ 14 w 41"/>
                <a:gd name="T45" fmla="*/ 35 h 36"/>
                <a:gd name="T46" fmla="*/ 7 w 41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6"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8" y="34"/>
                    <a:pt x="15" y="32"/>
                    <a:pt x="15" y="32"/>
                  </a:cubicBezTo>
                  <a:cubicBezTo>
                    <a:pt x="17" y="31"/>
                    <a:pt x="19" y="30"/>
                    <a:pt x="20" y="28"/>
                  </a:cubicBezTo>
                  <a:cubicBezTo>
                    <a:pt x="15" y="28"/>
                    <a:pt x="11" y="30"/>
                    <a:pt x="6" y="29"/>
                  </a:cubicBezTo>
                  <a:cubicBezTo>
                    <a:pt x="4" y="28"/>
                    <a:pt x="3" y="27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4"/>
                    <a:pt x="0" y="22"/>
                    <a:pt x="3" y="21"/>
                  </a:cubicBezTo>
                  <a:cubicBezTo>
                    <a:pt x="7" y="23"/>
                    <a:pt x="15" y="22"/>
                    <a:pt x="19" y="21"/>
                  </a:cubicBezTo>
                  <a:cubicBezTo>
                    <a:pt x="20" y="21"/>
                    <a:pt x="23" y="21"/>
                    <a:pt x="24" y="20"/>
                  </a:cubicBezTo>
                  <a:cubicBezTo>
                    <a:pt x="26" y="15"/>
                    <a:pt x="27" y="9"/>
                    <a:pt x="29" y="3"/>
                  </a:cubicBezTo>
                  <a:cubicBezTo>
                    <a:pt x="31" y="0"/>
                    <a:pt x="33" y="3"/>
                    <a:pt x="35" y="6"/>
                  </a:cubicBezTo>
                  <a:cubicBezTo>
                    <a:pt x="35" y="6"/>
                    <a:pt x="36" y="6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9"/>
                    <a:pt x="37" y="10"/>
                    <a:pt x="35" y="11"/>
                  </a:cubicBezTo>
                  <a:cubicBezTo>
                    <a:pt x="33" y="14"/>
                    <a:pt x="32" y="17"/>
                    <a:pt x="31" y="20"/>
                  </a:cubicBezTo>
                  <a:cubicBezTo>
                    <a:pt x="34" y="20"/>
                    <a:pt x="37" y="18"/>
                    <a:pt x="40" y="19"/>
                  </a:cubicBezTo>
                  <a:cubicBezTo>
                    <a:pt x="41" y="21"/>
                    <a:pt x="40" y="22"/>
                    <a:pt x="38" y="23"/>
                  </a:cubicBezTo>
                  <a:cubicBezTo>
                    <a:pt x="36" y="23"/>
                    <a:pt x="33" y="24"/>
                    <a:pt x="29" y="24"/>
                  </a:cubicBezTo>
                  <a:cubicBezTo>
                    <a:pt x="28" y="27"/>
                    <a:pt x="26" y="30"/>
                    <a:pt x="23" y="32"/>
                  </a:cubicBezTo>
                  <a:cubicBezTo>
                    <a:pt x="23" y="33"/>
                    <a:pt x="21" y="34"/>
                    <a:pt x="21" y="34"/>
                  </a:cubicBezTo>
                  <a:cubicBezTo>
                    <a:pt x="19" y="34"/>
                    <a:pt x="17" y="35"/>
                    <a:pt x="14" y="35"/>
                  </a:cubicBezTo>
                  <a:cubicBezTo>
                    <a:pt x="8" y="36"/>
                    <a:pt x="8" y="35"/>
                    <a:pt x="7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33" name="Freeform 128"/>
            <p:cNvSpPr/>
            <p:nvPr userDrawn="1"/>
          </p:nvSpPr>
          <p:spPr bwMode="auto">
            <a:xfrm>
              <a:off x="1063" y="714"/>
              <a:ext cx="20" cy="41"/>
            </a:xfrm>
            <a:custGeom>
              <a:avLst/>
              <a:gdLst>
                <a:gd name="T0" fmla="*/ 7 w 16"/>
                <a:gd name="T1" fmla="*/ 33 h 33"/>
                <a:gd name="T2" fmla="*/ 0 w 16"/>
                <a:gd name="T3" fmla="*/ 30 h 33"/>
                <a:gd name="T4" fmla="*/ 0 w 16"/>
                <a:gd name="T5" fmla="*/ 28 h 33"/>
                <a:gd name="T6" fmla="*/ 10 w 16"/>
                <a:gd name="T7" fmla="*/ 11 h 33"/>
                <a:gd name="T8" fmla="*/ 12 w 16"/>
                <a:gd name="T9" fmla="*/ 3 h 33"/>
                <a:gd name="T10" fmla="*/ 12 w 16"/>
                <a:gd name="T11" fmla="*/ 2 h 33"/>
                <a:gd name="T12" fmla="*/ 12 w 16"/>
                <a:gd name="T13" fmla="*/ 2 h 33"/>
                <a:gd name="T14" fmla="*/ 15 w 16"/>
                <a:gd name="T15" fmla="*/ 2 h 33"/>
                <a:gd name="T16" fmla="*/ 14 w 16"/>
                <a:gd name="T17" fmla="*/ 7 h 33"/>
                <a:gd name="T18" fmla="*/ 13 w 16"/>
                <a:gd name="T19" fmla="*/ 16 h 33"/>
                <a:gd name="T20" fmla="*/ 13 w 16"/>
                <a:gd name="T21" fmla="*/ 19 h 33"/>
                <a:gd name="T22" fmla="*/ 11 w 16"/>
                <a:gd name="T23" fmla="*/ 26 h 33"/>
                <a:gd name="T24" fmla="*/ 9 w 16"/>
                <a:gd name="T25" fmla="*/ 33 h 33"/>
                <a:gd name="T26" fmla="*/ 7 w 16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33">
                  <a:moveTo>
                    <a:pt x="7" y="33"/>
                  </a:moveTo>
                  <a:cubicBezTo>
                    <a:pt x="5" y="33"/>
                    <a:pt x="2" y="31"/>
                    <a:pt x="0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4" y="23"/>
                    <a:pt x="7" y="17"/>
                    <a:pt x="10" y="11"/>
                  </a:cubicBezTo>
                  <a:cubicBezTo>
                    <a:pt x="11" y="8"/>
                    <a:pt x="11" y="5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4" y="0"/>
                    <a:pt x="15" y="2"/>
                  </a:cubicBezTo>
                  <a:cubicBezTo>
                    <a:pt x="16" y="3"/>
                    <a:pt x="14" y="5"/>
                    <a:pt x="14" y="7"/>
                  </a:cubicBezTo>
                  <a:cubicBezTo>
                    <a:pt x="14" y="10"/>
                    <a:pt x="14" y="13"/>
                    <a:pt x="13" y="16"/>
                  </a:cubicBezTo>
                  <a:cubicBezTo>
                    <a:pt x="13" y="16"/>
                    <a:pt x="13" y="16"/>
                    <a:pt x="13" y="19"/>
                  </a:cubicBezTo>
                  <a:cubicBezTo>
                    <a:pt x="12" y="21"/>
                    <a:pt x="11" y="24"/>
                    <a:pt x="11" y="26"/>
                  </a:cubicBezTo>
                  <a:cubicBezTo>
                    <a:pt x="10" y="28"/>
                    <a:pt x="10" y="31"/>
                    <a:pt x="9" y="33"/>
                  </a:cubicBezTo>
                  <a:cubicBezTo>
                    <a:pt x="8" y="33"/>
                    <a:pt x="8" y="33"/>
                    <a:pt x="7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34" name="Freeform 129"/>
            <p:cNvSpPr/>
            <p:nvPr userDrawn="1"/>
          </p:nvSpPr>
          <p:spPr bwMode="auto">
            <a:xfrm>
              <a:off x="1090" y="704"/>
              <a:ext cx="16" cy="16"/>
            </a:xfrm>
            <a:custGeom>
              <a:avLst/>
              <a:gdLst>
                <a:gd name="T0" fmla="*/ 8 w 13"/>
                <a:gd name="T1" fmla="*/ 12 h 13"/>
                <a:gd name="T2" fmla="*/ 1 w 13"/>
                <a:gd name="T3" fmla="*/ 10 h 13"/>
                <a:gd name="T4" fmla="*/ 1 w 13"/>
                <a:gd name="T5" fmla="*/ 8 h 13"/>
                <a:gd name="T6" fmla="*/ 2 w 13"/>
                <a:gd name="T7" fmla="*/ 7 h 13"/>
                <a:gd name="T8" fmla="*/ 5 w 13"/>
                <a:gd name="T9" fmla="*/ 6 h 13"/>
                <a:gd name="T10" fmla="*/ 12 w 13"/>
                <a:gd name="T11" fmla="*/ 1 h 13"/>
                <a:gd name="T12" fmla="*/ 8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8" y="12"/>
                  </a:moveTo>
                  <a:cubicBezTo>
                    <a:pt x="5" y="13"/>
                    <a:pt x="3" y="12"/>
                    <a:pt x="1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8"/>
                    <a:pt x="1" y="8"/>
                    <a:pt x="2" y="7"/>
                  </a:cubicBezTo>
                  <a:cubicBezTo>
                    <a:pt x="3" y="7"/>
                    <a:pt x="3" y="7"/>
                    <a:pt x="5" y="6"/>
                  </a:cubicBezTo>
                  <a:cubicBezTo>
                    <a:pt x="6" y="5"/>
                    <a:pt x="10" y="0"/>
                    <a:pt x="12" y="1"/>
                  </a:cubicBezTo>
                  <a:cubicBezTo>
                    <a:pt x="13" y="4"/>
                    <a:pt x="11" y="10"/>
                    <a:pt x="8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35" name="Freeform 130"/>
            <p:cNvSpPr/>
            <p:nvPr userDrawn="1"/>
          </p:nvSpPr>
          <p:spPr bwMode="auto">
            <a:xfrm>
              <a:off x="1062" y="710"/>
              <a:ext cx="12" cy="14"/>
            </a:xfrm>
            <a:custGeom>
              <a:avLst/>
              <a:gdLst>
                <a:gd name="T0" fmla="*/ 5 w 10"/>
                <a:gd name="T1" fmla="*/ 11 h 11"/>
                <a:gd name="T2" fmla="*/ 1 w 10"/>
                <a:gd name="T3" fmla="*/ 4 h 11"/>
                <a:gd name="T4" fmla="*/ 6 w 10"/>
                <a:gd name="T5" fmla="*/ 1 h 11"/>
                <a:gd name="T6" fmla="*/ 10 w 10"/>
                <a:gd name="T7" fmla="*/ 6 h 11"/>
                <a:gd name="T8" fmla="*/ 5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1"/>
                  </a:moveTo>
                  <a:cubicBezTo>
                    <a:pt x="3" y="10"/>
                    <a:pt x="1" y="5"/>
                    <a:pt x="1" y="4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9" y="2"/>
                    <a:pt x="10" y="3"/>
                    <a:pt x="10" y="6"/>
                  </a:cubicBezTo>
                  <a:cubicBezTo>
                    <a:pt x="8" y="9"/>
                    <a:pt x="7" y="9"/>
                    <a:pt x="5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36" name="Freeform 131"/>
            <p:cNvSpPr/>
            <p:nvPr userDrawn="1"/>
          </p:nvSpPr>
          <p:spPr bwMode="auto">
            <a:xfrm>
              <a:off x="1085" y="688"/>
              <a:ext cx="19" cy="21"/>
            </a:xfrm>
            <a:custGeom>
              <a:avLst/>
              <a:gdLst>
                <a:gd name="T0" fmla="*/ 8 w 15"/>
                <a:gd name="T1" fmla="*/ 17 h 17"/>
                <a:gd name="T2" fmla="*/ 7 w 15"/>
                <a:gd name="T3" fmla="*/ 12 h 17"/>
                <a:gd name="T4" fmla="*/ 5 w 15"/>
                <a:gd name="T5" fmla="*/ 13 h 17"/>
                <a:gd name="T6" fmla="*/ 0 w 15"/>
                <a:gd name="T7" fmla="*/ 9 h 17"/>
                <a:gd name="T8" fmla="*/ 2 w 15"/>
                <a:gd name="T9" fmla="*/ 7 h 17"/>
                <a:gd name="T10" fmla="*/ 7 w 15"/>
                <a:gd name="T11" fmla="*/ 2 h 17"/>
                <a:gd name="T12" fmla="*/ 14 w 15"/>
                <a:gd name="T13" fmla="*/ 4 h 17"/>
                <a:gd name="T14" fmla="*/ 13 w 15"/>
                <a:gd name="T15" fmla="*/ 11 h 17"/>
                <a:gd name="T16" fmla="*/ 9 w 15"/>
                <a:gd name="T17" fmla="*/ 16 h 17"/>
                <a:gd name="T18" fmla="*/ 8 w 15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7">
                  <a:moveTo>
                    <a:pt x="8" y="17"/>
                  </a:moveTo>
                  <a:cubicBezTo>
                    <a:pt x="7" y="16"/>
                    <a:pt x="8" y="12"/>
                    <a:pt x="7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3" y="13"/>
                    <a:pt x="0" y="11"/>
                    <a:pt x="0" y="9"/>
                  </a:cubicBezTo>
                  <a:cubicBezTo>
                    <a:pt x="1" y="7"/>
                    <a:pt x="0" y="8"/>
                    <a:pt x="2" y="7"/>
                  </a:cubicBezTo>
                  <a:cubicBezTo>
                    <a:pt x="4" y="5"/>
                    <a:pt x="6" y="3"/>
                    <a:pt x="7" y="2"/>
                  </a:cubicBezTo>
                  <a:cubicBezTo>
                    <a:pt x="11" y="0"/>
                    <a:pt x="13" y="1"/>
                    <a:pt x="14" y="4"/>
                  </a:cubicBezTo>
                  <a:cubicBezTo>
                    <a:pt x="15" y="7"/>
                    <a:pt x="14" y="9"/>
                    <a:pt x="13" y="11"/>
                  </a:cubicBezTo>
                  <a:cubicBezTo>
                    <a:pt x="12" y="13"/>
                    <a:pt x="10" y="15"/>
                    <a:pt x="9" y="16"/>
                  </a:cubicBezTo>
                  <a:cubicBezTo>
                    <a:pt x="9" y="17"/>
                    <a:pt x="8" y="17"/>
                    <a:pt x="8" y="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37" name="Freeform 132"/>
            <p:cNvSpPr/>
            <p:nvPr userDrawn="1"/>
          </p:nvSpPr>
          <p:spPr bwMode="auto">
            <a:xfrm>
              <a:off x="1062" y="693"/>
              <a:ext cx="12" cy="13"/>
            </a:xfrm>
            <a:custGeom>
              <a:avLst/>
              <a:gdLst>
                <a:gd name="T0" fmla="*/ 4 w 10"/>
                <a:gd name="T1" fmla="*/ 11 h 11"/>
                <a:gd name="T2" fmla="*/ 3 w 10"/>
                <a:gd name="T3" fmla="*/ 9 h 11"/>
                <a:gd name="T4" fmla="*/ 1 w 10"/>
                <a:gd name="T5" fmla="*/ 6 h 11"/>
                <a:gd name="T6" fmla="*/ 1 w 10"/>
                <a:gd name="T7" fmla="*/ 0 h 11"/>
                <a:gd name="T8" fmla="*/ 10 w 10"/>
                <a:gd name="T9" fmla="*/ 5 h 11"/>
                <a:gd name="T10" fmla="*/ 4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4" y="11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2" y="7"/>
                    <a:pt x="1" y="6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3" y="0"/>
                    <a:pt x="10" y="1"/>
                    <a:pt x="10" y="5"/>
                  </a:cubicBezTo>
                  <a:cubicBezTo>
                    <a:pt x="9" y="7"/>
                    <a:pt x="6" y="10"/>
                    <a:pt x="4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38" name="Freeform 133"/>
            <p:cNvSpPr/>
            <p:nvPr userDrawn="1"/>
          </p:nvSpPr>
          <p:spPr bwMode="auto">
            <a:xfrm>
              <a:off x="996" y="742"/>
              <a:ext cx="47" cy="83"/>
            </a:xfrm>
            <a:custGeom>
              <a:avLst/>
              <a:gdLst>
                <a:gd name="T0" fmla="*/ 22 w 38"/>
                <a:gd name="T1" fmla="*/ 64 h 66"/>
                <a:gd name="T2" fmla="*/ 13 w 38"/>
                <a:gd name="T3" fmla="*/ 61 h 66"/>
                <a:gd name="T4" fmla="*/ 13 w 38"/>
                <a:gd name="T5" fmla="*/ 59 h 66"/>
                <a:gd name="T6" fmla="*/ 13 w 38"/>
                <a:gd name="T7" fmla="*/ 59 h 66"/>
                <a:gd name="T8" fmla="*/ 8 w 38"/>
                <a:gd name="T9" fmla="*/ 46 h 66"/>
                <a:gd name="T10" fmla="*/ 7 w 38"/>
                <a:gd name="T11" fmla="*/ 42 h 66"/>
                <a:gd name="T12" fmla="*/ 10 w 38"/>
                <a:gd name="T13" fmla="*/ 44 h 66"/>
                <a:gd name="T14" fmla="*/ 11 w 38"/>
                <a:gd name="T15" fmla="*/ 42 h 66"/>
                <a:gd name="T16" fmla="*/ 11 w 38"/>
                <a:gd name="T17" fmla="*/ 33 h 66"/>
                <a:gd name="T18" fmla="*/ 8 w 38"/>
                <a:gd name="T19" fmla="*/ 31 h 66"/>
                <a:gd name="T20" fmla="*/ 4 w 38"/>
                <a:gd name="T21" fmla="*/ 34 h 66"/>
                <a:gd name="T22" fmla="*/ 4 w 38"/>
                <a:gd name="T23" fmla="*/ 27 h 66"/>
                <a:gd name="T24" fmla="*/ 0 w 38"/>
                <a:gd name="T25" fmla="*/ 23 h 66"/>
                <a:gd name="T26" fmla="*/ 6 w 38"/>
                <a:gd name="T27" fmla="*/ 21 h 66"/>
                <a:gd name="T28" fmla="*/ 10 w 38"/>
                <a:gd name="T29" fmla="*/ 23 h 66"/>
                <a:gd name="T30" fmla="*/ 11 w 38"/>
                <a:gd name="T31" fmla="*/ 25 h 66"/>
                <a:gd name="T32" fmla="*/ 12 w 38"/>
                <a:gd name="T33" fmla="*/ 24 h 66"/>
                <a:gd name="T34" fmla="*/ 12 w 38"/>
                <a:gd name="T35" fmla="*/ 17 h 66"/>
                <a:gd name="T36" fmla="*/ 7 w 38"/>
                <a:gd name="T37" fmla="*/ 10 h 66"/>
                <a:gd name="T38" fmla="*/ 12 w 38"/>
                <a:gd name="T39" fmla="*/ 6 h 66"/>
                <a:gd name="T40" fmla="*/ 13 w 38"/>
                <a:gd name="T41" fmla="*/ 1 h 66"/>
                <a:gd name="T42" fmla="*/ 14 w 38"/>
                <a:gd name="T43" fmla="*/ 0 h 66"/>
                <a:gd name="T44" fmla="*/ 16 w 38"/>
                <a:gd name="T45" fmla="*/ 1 h 66"/>
                <a:gd name="T46" fmla="*/ 18 w 38"/>
                <a:gd name="T47" fmla="*/ 12 h 66"/>
                <a:gd name="T48" fmla="*/ 17 w 38"/>
                <a:gd name="T49" fmla="*/ 8 h 66"/>
                <a:gd name="T50" fmla="*/ 22 w 38"/>
                <a:gd name="T51" fmla="*/ 3 h 66"/>
                <a:gd name="T52" fmla="*/ 25 w 38"/>
                <a:gd name="T53" fmla="*/ 7 h 66"/>
                <a:gd name="T54" fmla="*/ 26 w 38"/>
                <a:gd name="T55" fmla="*/ 8 h 66"/>
                <a:gd name="T56" fmla="*/ 35 w 38"/>
                <a:gd name="T57" fmla="*/ 15 h 66"/>
                <a:gd name="T58" fmla="*/ 37 w 38"/>
                <a:gd name="T59" fmla="*/ 19 h 66"/>
                <a:gd name="T60" fmla="*/ 37 w 38"/>
                <a:gd name="T61" fmla="*/ 20 h 66"/>
                <a:gd name="T62" fmla="*/ 37 w 38"/>
                <a:gd name="T63" fmla="*/ 20 h 66"/>
                <a:gd name="T64" fmla="*/ 36 w 38"/>
                <a:gd name="T65" fmla="*/ 24 h 66"/>
                <a:gd name="T66" fmla="*/ 23 w 38"/>
                <a:gd name="T67" fmla="*/ 15 h 66"/>
                <a:gd name="T68" fmla="*/ 23 w 38"/>
                <a:gd name="T69" fmla="*/ 15 h 66"/>
                <a:gd name="T70" fmla="*/ 27 w 38"/>
                <a:gd name="T71" fmla="*/ 25 h 66"/>
                <a:gd name="T72" fmla="*/ 22 w 38"/>
                <a:gd name="T73" fmla="*/ 27 h 66"/>
                <a:gd name="T74" fmla="*/ 22 w 38"/>
                <a:gd name="T75" fmla="*/ 25 h 66"/>
                <a:gd name="T76" fmla="*/ 15 w 38"/>
                <a:gd name="T77" fmla="*/ 19 h 66"/>
                <a:gd name="T78" fmla="*/ 16 w 38"/>
                <a:gd name="T79" fmla="*/ 27 h 66"/>
                <a:gd name="T80" fmla="*/ 17 w 38"/>
                <a:gd name="T81" fmla="*/ 31 h 66"/>
                <a:gd name="T82" fmla="*/ 21 w 38"/>
                <a:gd name="T83" fmla="*/ 35 h 66"/>
                <a:gd name="T84" fmla="*/ 22 w 38"/>
                <a:gd name="T85" fmla="*/ 38 h 66"/>
                <a:gd name="T86" fmla="*/ 22 w 38"/>
                <a:gd name="T87" fmla="*/ 39 h 66"/>
                <a:gd name="T88" fmla="*/ 22 w 38"/>
                <a:gd name="T89" fmla="*/ 44 h 66"/>
                <a:gd name="T90" fmla="*/ 21 w 38"/>
                <a:gd name="T91" fmla="*/ 44 h 66"/>
                <a:gd name="T92" fmla="*/ 17 w 38"/>
                <a:gd name="T93" fmla="*/ 38 h 66"/>
                <a:gd name="T94" fmla="*/ 16 w 38"/>
                <a:gd name="T95" fmla="*/ 44 h 66"/>
                <a:gd name="T96" fmla="*/ 13 w 38"/>
                <a:gd name="T97" fmla="*/ 46 h 66"/>
                <a:gd name="T98" fmla="*/ 13 w 38"/>
                <a:gd name="T99" fmla="*/ 46 h 66"/>
                <a:gd name="T100" fmla="*/ 12 w 38"/>
                <a:gd name="T101" fmla="*/ 47 h 66"/>
                <a:gd name="T102" fmla="*/ 14 w 38"/>
                <a:gd name="T103" fmla="*/ 50 h 66"/>
                <a:gd name="T104" fmla="*/ 23 w 38"/>
                <a:gd name="T105" fmla="*/ 62 h 66"/>
                <a:gd name="T106" fmla="*/ 22 w 38"/>
                <a:gd name="T107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" h="66">
                  <a:moveTo>
                    <a:pt x="22" y="64"/>
                  </a:moveTo>
                  <a:cubicBezTo>
                    <a:pt x="19" y="66"/>
                    <a:pt x="12" y="65"/>
                    <a:pt x="13" y="61"/>
                  </a:cubicBezTo>
                  <a:cubicBezTo>
                    <a:pt x="13" y="60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4"/>
                    <a:pt x="9" y="50"/>
                    <a:pt x="8" y="46"/>
                  </a:cubicBezTo>
                  <a:cubicBezTo>
                    <a:pt x="7" y="45"/>
                    <a:pt x="7" y="44"/>
                    <a:pt x="7" y="42"/>
                  </a:cubicBezTo>
                  <a:cubicBezTo>
                    <a:pt x="8" y="42"/>
                    <a:pt x="9" y="43"/>
                    <a:pt x="10" y="44"/>
                  </a:cubicBezTo>
                  <a:cubicBezTo>
                    <a:pt x="11" y="44"/>
                    <a:pt x="11" y="43"/>
                    <a:pt x="11" y="42"/>
                  </a:cubicBezTo>
                  <a:cubicBezTo>
                    <a:pt x="11" y="39"/>
                    <a:pt x="11" y="36"/>
                    <a:pt x="11" y="33"/>
                  </a:cubicBezTo>
                  <a:cubicBezTo>
                    <a:pt x="10" y="32"/>
                    <a:pt x="9" y="31"/>
                    <a:pt x="8" y="31"/>
                  </a:cubicBezTo>
                  <a:cubicBezTo>
                    <a:pt x="8" y="32"/>
                    <a:pt x="6" y="37"/>
                    <a:pt x="4" y="34"/>
                  </a:cubicBezTo>
                  <a:cubicBezTo>
                    <a:pt x="5" y="32"/>
                    <a:pt x="5" y="29"/>
                    <a:pt x="4" y="27"/>
                  </a:cubicBezTo>
                  <a:cubicBezTo>
                    <a:pt x="2" y="25"/>
                    <a:pt x="0" y="24"/>
                    <a:pt x="0" y="23"/>
                  </a:cubicBezTo>
                  <a:cubicBezTo>
                    <a:pt x="0" y="20"/>
                    <a:pt x="4" y="20"/>
                    <a:pt x="6" y="21"/>
                  </a:cubicBezTo>
                  <a:cubicBezTo>
                    <a:pt x="8" y="21"/>
                    <a:pt x="8" y="17"/>
                    <a:pt x="10" y="23"/>
                  </a:cubicBezTo>
                  <a:cubicBezTo>
                    <a:pt x="10" y="24"/>
                    <a:pt x="11" y="24"/>
                    <a:pt x="11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2"/>
                    <a:pt x="12" y="19"/>
                    <a:pt x="12" y="17"/>
                  </a:cubicBezTo>
                  <a:cubicBezTo>
                    <a:pt x="10" y="15"/>
                    <a:pt x="8" y="13"/>
                    <a:pt x="7" y="10"/>
                  </a:cubicBezTo>
                  <a:cubicBezTo>
                    <a:pt x="7" y="8"/>
                    <a:pt x="10" y="6"/>
                    <a:pt x="12" y="6"/>
                  </a:cubicBezTo>
                  <a:cubicBezTo>
                    <a:pt x="13" y="4"/>
                    <a:pt x="13" y="3"/>
                    <a:pt x="13" y="1"/>
                  </a:cubicBezTo>
                  <a:cubicBezTo>
                    <a:pt x="13" y="1"/>
                    <a:pt x="13" y="1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8" y="3"/>
                    <a:pt x="14" y="11"/>
                    <a:pt x="18" y="12"/>
                  </a:cubicBezTo>
                  <a:cubicBezTo>
                    <a:pt x="19" y="11"/>
                    <a:pt x="18" y="9"/>
                    <a:pt x="17" y="8"/>
                  </a:cubicBezTo>
                  <a:cubicBezTo>
                    <a:pt x="17" y="6"/>
                    <a:pt x="20" y="4"/>
                    <a:pt x="22" y="3"/>
                  </a:cubicBezTo>
                  <a:cubicBezTo>
                    <a:pt x="26" y="3"/>
                    <a:pt x="25" y="4"/>
                    <a:pt x="25" y="7"/>
                  </a:cubicBezTo>
                  <a:cubicBezTo>
                    <a:pt x="26" y="7"/>
                    <a:pt x="26" y="8"/>
                    <a:pt x="26" y="8"/>
                  </a:cubicBezTo>
                  <a:cubicBezTo>
                    <a:pt x="30" y="11"/>
                    <a:pt x="30" y="11"/>
                    <a:pt x="35" y="15"/>
                  </a:cubicBezTo>
                  <a:cubicBezTo>
                    <a:pt x="36" y="16"/>
                    <a:pt x="37" y="17"/>
                    <a:pt x="37" y="19"/>
                  </a:cubicBezTo>
                  <a:cubicBezTo>
                    <a:pt x="37" y="19"/>
                    <a:pt x="37" y="19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8" y="21"/>
                    <a:pt x="38" y="24"/>
                    <a:pt x="36" y="24"/>
                  </a:cubicBezTo>
                  <a:cubicBezTo>
                    <a:pt x="32" y="21"/>
                    <a:pt x="27" y="18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7"/>
                    <a:pt x="27" y="22"/>
                    <a:pt x="27" y="25"/>
                  </a:cubicBezTo>
                  <a:cubicBezTo>
                    <a:pt x="26" y="26"/>
                    <a:pt x="24" y="27"/>
                    <a:pt x="22" y="27"/>
                  </a:cubicBezTo>
                  <a:cubicBezTo>
                    <a:pt x="22" y="26"/>
                    <a:pt x="22" y="26"/>
                    <a:pt x="22" y="25"/>
                  </a:cubicBezTo>
                  <a:cubicBezTo>
                    <a:pt x="21" y="23"/>
                    <a:pt x="17" y="21"/>
                    <a:pt x="15" y="19"/>
                  </a:cubicBezTo>
                  <a:cubicBezTo>
                    <a:pt x="14" y="21"/>
                    <a:pt x="16" y="25"/>
                    <a:pt x="16" y="27"/>
                  </a:cubicBezTo>
                  <a:cubicBezTo>
                    <a:pt x="16" y="28"/>
                    <a:pt x="16" y="30"/>
                    <a:pt x="17" y="31"/>
                  </a:cubicBezTo>
                  <a:cubicBezTo>
                    <a:pt x="18" y="32"/>
                    <a:pt x="19" y="34"/>
                    <a:pt x="21" y="35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2" y="38"/>
                    <a:pt x="22" y="38"/>
                    <a:pt x="22" y="39"/>
                  </a:cubicBezTo>
                  <a:cubicBezTo>
                    <a:pt x="23" y="40"/>
                    <a:pt x="24" y="44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0" y="41"/>
                    <a:pt x="18" y="39"/>
                    <a:pt x="17" y="38"/>
                  </a:cubicBezTo>
                  <a:cubicBezTo>
                    <a:pt x="16" y="40"/>
                    <a:pt x="17" y="42"/>
                    <a:pt x="16" y="44"/>
                  </a:cubicBezTo>
                  <a:cubicBezTo>
                    <a:pt x="15" y="45"/>
                    <a:pt x="14" y="46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8"/>
                    <a:pt x="13" y="49"/>
                    <a:pt x="14" y="50"/>
                  </a:cubicBezTo>
                  <a:cubicBezTo>
                    <a:pt x="16" y="54"/>
                    <a:pt x="19" y="58"/>
                    <a:pt x="23" y="62"/>
                  </a:cubicBezTo>
                  <a:cubicBezTo>
                    <a:pt x="23" y="63"/>
                    <a:pt x="23" y="63"/>
                    <a:pt x="22" y="6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39" name="Freeform 134"/>
            <p:cNvSpPr/>
            <p:nvPr userDrawn="1"/>
          </p:nvSpPr>
          <p:spPr bwMode="auto">
            <a:xfrm>
              <a:off x="989" y="789"/>
              <a:ext cx="13" cy="11"/>
            </a:xfrm>
            <a:custGeom>
              <a:avLst/>
              <a:gdLst>
                <a:gd name="T0" fmla="*/ 9 w 11"/>
                <a:gd name="T1" fmla="*/ 9 h 9"/>
                <a:gd name="T2" fmla="*/ 7 w 11"/>
                <a:gd name="T3" fmla="*/ 7 h 9"/>
                <a:gd name="T4" fmla="*/ 0 w 11"/>
                <a:gd name="T5" fmla="*/ 2 h 9"/>
                <a:gd name="T6" fmla="*/ 0 w 11"/>
                <a:gd name="T7" fmla="*/ 1 h 9"/>
                <a:gd name="T8" fmla="*/ 7 w 11"/>
                <a:gd name="T9" fmla="*/ 0 h 9"/>
                <a:gd name="T10" fmla="*/ 9 w 11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9" y="9"/>
                  </a:moveTo>
                  <a:cubicBezTo>
                    <a:pt x="8" y="9"/>
                    <a:pt x="7" y="8"/>
                    <a:pt x="7" y="7"/>
                  </a:cubicBezTo>
                  <a:cubicBezTo>
                    <a:pt x="3" y="6"/>
                    <a:pt x="1" y="5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11" y="1"/>
                    <a:pt x="10" y="6"/>
                    <a:pt x="9" y="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40" name="Freeform 135"/>
            <p:cNvSpPr/>
            <p:nvPr userDrawn="1"/>
          </p:nvSpPr>
          <p:spPr bwMode="auto">
            <a:xfrm>
              <a:off x="977" y="776"/>
              <a:ext cx="14" cy="13"/>
            </a:xfrm>
            <a:custGeom>
              <a:avLst/>
              <a:gdLst>
                <a:gd name="T0" fmla="*/ 10 w 11"/>
                <a:gd name="T1" fmla="*/ 10 h 10"/>
                <a:gd name="T2" fmla="*/ 9 w 11"/>
                <a:gd name="T3" fmla="*/ 10 h 10"/>
                <a:gd name="T4" fmla="*/ 8 w 11"/>
                <a:gd name="T5" fmla="*/ 8 h 10"/>
                <a:gd name="T6" fmla="*/ 1 w 11"/>
                <a:gd name="T7" fmla="*/ 2 h 10"/>
                <a:gd name="T8" fmla="*/ 4 w 11"/>
                <a:gd name="T9" fmla="*/ 2 h 10"/>
                <a:gd name="T10" fmla="*/ 11 w 11"/>
                <a:gd name="T11" fmla="*/ 5 h 10"/>
                <a:gd name="T12" fmla="*/ 10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4" y="8"/>
                    <a:pt x="0" y="6"/>
                    <a:pt x="1" y="2"/>
                  </a:cubicBezTo>
                  <a:cubicBezTo>
                    <a:pt x="2" y="1"/>
                    <a:pt x="2" y="2"/>
                    <a:pt x="4" y="2"/>
                  </a:cubicBezTo>
                  <a:cubicBezTo>
                    <a:pt x="7" y="2"/>
                    <a:pt x="11" y="0"/>
                    <a:pt x="11" y="5"/>
                  </a:cubicBezTo>
                  <a:cubicBezTo>
                    <a:pt x="11" y="6"/>
                    <a:pt x="10" y="8"/>
                    <a:pt x="10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41" name="Freeform 136"/>
            <p:cNvSpPr/>
            <p:nvPr userDrawn="1"/>
          </p:nvSpPr>
          <p:spPr bwMode="auto">
            <a:xfrm>
              <a:off x="1048" y="786"/>
              <a:ext cx="163" cy="141"/>
            </a:xfrm>
            <a:custGeom>
              <a:avLst/>
              <a:gdLst>
                <a:gd name="T0" fmla="*/ 132 w 132"/>
                <a:gd name="T1" fmla="*/ 6 h 113"/>
                <a:gd name="T2" fmla="*/ 98 w 132"/>
                <a:gd name="T3" fmla="*/ 6 h 113"/>
                <a:gd name="T4" fmla="*/ 79 w 132"/>
                <a:gd name="T5" fmla="*/ 25 h 113"/>
                <a:gd name="T6" fmla="*/ 73 w 132"/>
                <a:gd name="T7" fmla="*/ 12 h 113"/>
                <a:gd name="T8" fmla="*/ 83 w 132"/>
                <a:gd name="T9" fmla="*/ 8 h 113"/>
                <a:gd name="T10" fmla="*/ 57 w 132"/>
                <a:gd name="T11" fmla="*/ 8 h 113"/>
                <a:gd name="T12" fmla="*/ 53 w 132"/>
                <a:gd name="T13" fmla="*/ 25 h 113"/>
                <a:gd name="T14" fmla="*/ 34 w 132"/>
                <a:gd name="T15" fmla="*/ 6 h 113"/>
                <a:gd name="T16" fmla="*/ 0 w 132"/>
                <a:gd name="T17" fmla="*/ 6 h 113"/>
                <a:gd name="T18" fmla="*/ 24 w 132"/>
                <a:gd name="T19" fmla="*/ 16 h 113"/>
                <a:gd name="T20" fmla="*/ 27 w 132"/>
                <a:gd name="T21" fmla="*/ 22 h 113"/>
                <a:gd name="T22" fmla="*/ 9 w 132"/>
                <a:gd name="T23" fmla="*/ 22 h 113"/>
                <a:gd name="T24" fmla="*/ 31 w 132"/>
                <a:gd name="T25" fmla="*/ 32 h 113"/>
                <a:gd name="T26" fmla="*/ 34 w 132"/>
                <a:gd name="T27" fmla="*/ 38 h 113"/>
                <a:gd name="T28" fmla="*/ 20 w 132"/>
                <a:gd name="T29" fmla="*/ 39 h 113"/>
                <a:gd name="T30" fmla="*/ 38 w 132"/>
                <a:gd name="T31" fmla="*/ 48 h 113"/>
                <a:gd name="T32" fmla="*/ 41 w 132"/>
                <a:gd name="T33" fmla="*/ 54 h 113"/>
                <a:gd name="T34" fmla="*/ 30 w 132"/>
                <a:gd name="T35" fmla="*/ 54 h 113"/>
                <a:gd name="T36" fmla="*/ 45 w 132"/>
                <a:gd name="T37" fmla="*/ 63 h 113"/>
                <a:gd name="T38" fmla="*/ 47 w 132"/>
                <a:gd name="T39" fmla="*/ 69 h 113"/>
                <a:gd name="T40" fmla="*/ 39 w 132"/>
                <a:gd name="T41" fmla="*/ 69 h 113"/>
                <a:gd name="T42" fmla="*/ 51 w 132"/>
                <a:gd name="T43" fmla="*/ 78 h 113"/>
                <a:gd name="T44" fmla="*/ 51 w 132"/>
                <a:gd name="T45" fmla="*/ 89 h 113"/>
                <a:gd name="T46" fmla="*/ 66 w 132"/>
                <a:gd name="T47" fmla="*/ 113 h 113"/>
                <a:gd name="T48" fmla="*/ 81 w 132"/>
                <a:gd name="T49" fmla="*/ 89 h 113"/>
                <a:gd name="T50" fmla="*/ 81 w 132"/>
                <a:gd name="T51" fmla="*/ 78 h 113"/>
                <a:gd name="T52" fmla="*/ 92 w 132"/>
                <a:gd name="T53" fmla="*/ 69 h 113"/>
                <a:gd name="T54" fmla="*/ 85 w 132"/>
                <a:gd name="T55" fmla="*/ 69 h 113"/>
                <a:gd name="T56" fmla="*/ 87 w 132"/>
                <a:gd name="T57" fmla="*/ 63 h 113"/>
                <a:gd name="T58" fmla="*/ 102 w 132"/>
                <a:gd name="T59" fmla="*/ 54 h 113"/>
                <a:gd name="T60" fmla="*/ 91 w 132"/>
                <a:gd name="T61" fmla="*/ 54 h 113"/>
                <a:gd name="T62" fmla="*/ 93 w 132"/>
                <a:gd name="T63" fmla="*/ 48 h 113"/>
                <a:gd name="T64" fmla="*/ 111 w 132"/>
                <a:gd name="T65" fmla="*/ 39 h 113"/>
                <a:gd name="T66" fmla="*/ 97 w 132"/>
                <a:gd name="T67" fmla="*/ 38 h 113"/>
                <a:gd name="T68" fmla="*/ 100 w 132"/>
                <a:gd name="T69" fmla="*/ 32 h 113"/>
                <a:gd name="T70" fmla="*/ 123 w 132"/>
                <a:gd name="T71" fmla="*/ 22 h 113"/>
                <a:gd name="T72" fmla="*/ 105 w 132"/>
                <a:gd name="T73" fmla="*/ 22 h 113"/>
                <a:gd name="T74" fmla="*/ 107 w 132"/>
                <a:gd name="T75" fmla="*/ 16 h 113"/>
                <a:gd name="T76" fmla="*/ 132 w 132"/>
                <a:gd name="T77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13">
                  <a:moveTo>
                    <a:pt x="132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88" y="6"/>
                    <a:pt x="83" y="16"/>
                    <a:pt x="79" y="25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7" y="3"/>
                    <a:pt x="59" y="0"/>
                    <a:pt x="57" y="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0" y="17"/>
                    <a:pt x="45" y="6"/>
                    <a:pt x="34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14"/>
                    <a:pt x="8" y="17"/>
                    <a:pt x="24" y="16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4" y="32"/>
                    <a:pt x="17" y="32"/>
                    <a:pt x="31" y="32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45"/>
                    <a:pt x="27" y="48"/>
                    <a:pt x="38" y="48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4" y="61"/>
                    <a:pt x="36" y="64"/>
                    <a:pt x="45" y="63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3" y="77"/>
                    <a:pt x="46" y="77"/>
                    <a:pt x="51" y="78"/>
                  </a:cubicBezTo>
                  <a:cubicBezTo>
                    <a:pt x="55" y="78"/>
                    <a:pt x="56" y="86"/>
                    <a:pt x="51" y="89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76" y="86"/>
                    <a:pt x="76" y="78"/>
                    <a:pt x="81" y="78"/>
                  </a:cubicBezTo>
                  <a:cubicBezTo>
                    <a:pt x="85" y="77"/>
                    <a:pt x="89" y="77"/>
                    <a:pt x="92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6" y="64"/>
                    <a:pt x="98" y="60"/>
                    <a:pt x="102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105" y="48"/>
                    <a:pt x="108" y="45"/>
                    <a:pt x="111" y="39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15" y="32"/>
                    <a:pt x="118" y="32"/>
                    <a:pt x="123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23" y="17"/>
                    <a:pt x="128" y="14"/>
                    <a:pt x="13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42" name="Freeform 137"/>
            <p:cNvSpPr>
              <a:spLocks noEditPoints="1"/>
            </p:cNvSpPr>
            <p:nvPr userDrawn="1"/>
          </p:nvSpPr>
          <p:spPr bwMode="auto">
            <a:xfrm>
              <a:off x="1214" y="757"/>
              <a:ext cx="64" cy="43"/>
            </a:xfrm>
            <a:custGeom>
              <a:avLst/>
              <a:gdLst>
                <a:gd name="T0" fmla="*/ 51 w 52"/>
                <a:gd name="T1" fmla="*/ 10 h 34"/>
                <a:gd name="T2" fmla="*/ 48 w 52"/>
                <a:gd name="T3" fmla="*/ 10 h 34"/>
                <a:gd name="T4" fmla="*/ 47 w 52"/>
                <a:gd name="T5" fmla="*/ 8 h 34"/>
                <a:gd name="T6" fmla="*/ 50 w 52"/>
                <a:gd name="T7" fmla="*/ 7 h 34"/>
                <a:gd name="T8" fmla="*/ 52 w 52"/>
                <a:gd name="T9" fmla="*/ 2 h 34"/>
                <a:gd name="T10" fmla="*/ 44 w 52"/>
                <a:gd name="T11" fmla="*/ 3 h 34"/>
                <a:gd name="T12" fmla="*/ 36 w 52"/>
                <a:gd name="T13" fmla="*/ 1 h 34"/>
                <a:gd name="T14" fmla="*/ 36 w 52"/>
                <a:gd name="T15" fmla="*/ 3 h 34"/>
                <a:gd name="T16" fmla="*/ 35 w 52"/>
                <a:gd name="T17" fmla="*/ 4 h 34"/>
                <a:gd name="T18" fmla="*/ 35 w 52"/>
                <a:gd name="T19" fmla="*/ 5 h 34"/>
                <a:gd name="T20" fmla="*/ 34 w 52"/>
                <a:gd name="T21" fmla="*/ 7 h 34"/>
                <a:gd name="T22" fmla="*/ 34 w 52"/>
                <a:gd name="T23" fmla="*/ 6 h 34"/>
                <a:gd name="T24" fmla="*/ 30 w 52"/>
                <a:gd name="T25" fmla="*/ 5 h 34"/>
                <a:gd name="T26" fmla="*/ 28 w 52"/>
                <a:gd name="T27" fmla="*/ 9 h 34"/>
                <a:gd name="T28" fmla="*/ 28 w 52"/>
                <a:gd name="T29" fmla="*/ 10 h 34"/>
                <a:gd name="T30" fmla="*/ 31 w 52"/>
                <a:gd name="T31" fmla="*/ 11 h 34"/>
                <a:gd name="T32" fmla="*/ 33 w 52"/>
                <a:gd name="T33" fmla="*/ 12 h 34"/>
                <a:gd name="T34" fmla="*/ 30 w 52"/>
                <a:gd name="T35" fmla="*/ 14 h 34"/>
                <a:gd name="T36" fmla="*/ 26 w 52"/>
                <a:gd name="T37" fmla="*/ 14 h 34"/>
                <a:gd name="T38" fmla="*/ 13 w 52"/>
                <a:gd name="T39" fmla="*/ 11 h 34"/>
                <a:gd name="T40" fmla="*/ 13 w 52"/>
                <a:gd name="T41" fmla="*/ 12 h 34"/>
                <a:gd name="T42" fmla="*/ 20 w 52"/>
                <a:gd name="T43" fmla="*/ 16 h 34"/>
                <a:gd name="T44" fmla="*/ 32 w 52"/>
                <a:gd name="T45" fmla="*/ 20 h 34"/>
                <a:gd name="T46" fmla="*/ 31 w 52"/>
                <a:gd name="T47" fmla="*/ 20 h 34"/>
                <a:gd name="T48" fmla="*/ 24 w 52"/>
                <a:gd name="T49" fmla="*/ 20 h 34"/>
                <a:gd name="T50" fmla="*/ 19 w 52"/>
                <a:gd name="T51" fmla="*/ 19 h 34"/>
                <a:gd name="T52" fmla="*/ 18 w 52"/>
                <a:gd name="T53" fmla="*/ 19 h 34"/>
                <a:gd name="T54" fmla="*/ 4 w 52"/>
                <a:gd name="T55" fmla="*/ 14 h 34"/>
                <a:gd name="T56" fmla="*/ 2 w 52"/>
                <a:gd name="T57" fmla="*/ 12 h 34"/>
                <a:gd name="T58" fmla="*/ 3 w 52"/>
                <a:gd name="T59" fmla="*/ 20 h 34"/>
                <a:gd name="T60" fmla="*/ 13 w 52"/>
                <a:gd name="T61" fmla="*/ 23 h 34"/>
                <a:gd name="T62" fmla="*/ 13 w 52"/>
                <a:gd name="T63" fmla="*/ 24 h 34"/>
                <a:gd name="T64" fmla="*/ 9 w 52"/>
                <a:gd name="T65" fmla="*/ 27 h 34"/>
                <a:gd name="T66" fmla="*/ 4 w 52"/>
                <a:gd name="T67" fmla="*/ 26 h 34"/>
                <a:gd name="T68" fmla="*/ 9 w 52"/>
                <a:gd name="T69" fmla="*/ 33 h 34"/>
                <a:gd name="T70" fmla="*/ 10 w 52"/>
                <a:gd name="T71" fmla="*/ 34 h 34"/>
                <a:gd name="T72" fmla="*/ 18 w 52"/>
                <a:gd name="T73" fmla="*/ 28 h 34"/>
                <a:gd name="T74" fmla="*/ 23 w 52"/>
                <a:gd name="T75" fmla="*/ 28 h 34"/>
                <a:gd name="T76" fmla="*/ 22 w 52"/>
                <a:gd name="T77" fmla="*/ 23 h 34"/>
                <a:gd name="T78" fmla="*/ 23 w 52"/>
                <a:gd name="T79" fmla="*/ 21 h 34"/>
                <a:gd name="T80" fmla="*/ 30 w 52"/>
                <a:gd name="T81" fmla="*/ 22 h 34"/>
                <a:gd name="T82" fmla="*/ 36 w 52"/>
                <a:gd name="T83" fmla="*/ 25 h 34"/>
                <a:gd name="T84" fmla="*/ 39 w 52"/>
                <a:gd name="T85" fmla="*/ 21 h 34"/>
                <a:gd name="T86" fmla="*/ 39 w 52"/>
                <a:gd name="T87" fmla="*/ 20 h 34"/>
                <a:gd name="T88" fmla="*/ 51 w 52"/>
                <a:gd name="T89" fmla="*/ 14 h 34"/>
                <a:gd name="T90" fmla="*/ 38 w 52"/>
                <a:gd name="T91" fmla="*/ 14 h 34"/>
                <a:gd name="T92" fmla="*/ 38 w 52"/>
                <a:gd name="T93" fmla="*/ 12 h 34"/>
                <a:gd name="T94" fmla="*/ 36 w 52"/>
                <a:gd name="T95" fmla="*/ 11 h 34"/>
                <a:gd name="T96" fmla="*/ 36 w 52"/>
                <a:gd name="T97" fmla="*/ 10 h 34"/>
                <a:gd name="T98" fmla="*/ 40 w 52"/>
                <a:gd name="T99" fmla="*/ 9 h 34"/>
                <a:gd name="T100" fmla="*/ 43 w 52"/>
                <a:gd name="T101" fmla="*/ 14 h 34"/>
                <a:gd name="T102" fmla="*/ 38 w 52"/>
                <a:gd name="T103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34">
                  <a:moveTo>
                    <a:pt x="51" y="13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0"/>
                  </a:cubicBezTo>
                  <a:cubicBezTo>
                    <a:pt x="51" y="10"/>
                    <a:pt x="50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9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6"/>
                    <a:pt x="52" y="4"/>
                    <a:pt x="52" y="2"/>
                  </a:cubicBezTo>
                  <a:cubicBezTo>
                    <a:pt x="52" y="2"/>
                    <a:pt x="51" y="2"/>
                    <a:pt x="50" y="2"/>
                  </a:cubicBezTo>
                  <a:cubicBezTo>
                    <a:pt x="49" y="2"/>
                    <a:pt x="48" y="2"/>
                    <a:pt x="46" y="3"/>
                  </a:cubicBezTo>
                  <a:cubicBezTo>
                    <a:pt x="46" y="3"/>
                    <a:pt x="45" y="3"/>
                    <a:pt x="44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1" y="2"/>
                    <a:pt x="41" y="2"/>
                    <a:pt x="36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5" y="1"/>
                    <a:pt x="35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8"/>
                    <a:pt x="28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9"/>
                    <a:pt x="26" y="9"/>
                  </a:cubicBezTo>
                  <a:cubicBezTo>
                    <a:pt x="26" y="10"/>
                    <a:pt x="26" y="10"/>
                    <a:pt x="28" y="10"/>
                  </a:cubicBezTo>
                  <a:cubicBezTo>
                    <a:pt x="29" y="10"/>
                    <a:pt x="29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0" y="1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7" y="14"/>
                    <a:pt x="26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18" y="12"/>
                    <a:pt x="15" y="11"/>
                  </a:cubicBezTo>
                  <a:cubicBezTo>
                    <a:pt x="15" y="11"/>
                    <a:pt x="14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3"/>
                    <a:pt x="14" y="15"/>
                    <a:pt x="16" y="16"/>
                  </a:cubicBezTo>
                  <a:cubicBezTo>
                    <a:pt x="17" y="16"/>
                    <a:pt x="18" y="16"/>
                    <a:pt x="20" y="16"/>
                  </a:cubicBezTo>
                  <a:cubicBezTo>
                    <a:pt x="23" y="16"/>
                    <a:pt x="28" y="17"/>
                    <a:pt x="31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20"/>
                    <a:pt x="26" y="20"/>
                    <a:pt x="24" y="20"/>
                  </a:cubicBezTo>
                  <a:cubicBezTo>
                    <a:pt x="23" y="19"/>
                    <a:pt x="22" y="18"/>
                    <a:pt x="21" y="18"/>
                  </a:cubicBezTo>
                  <a:cubicBezTo>
                    <a:pt x="21" y="18"/>
                    <a:pt x="20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8"/>
                    <a:pt x="14" y="18"/>
                  </a:cubicBezTo>
                  <a:cubicBezTo>
                    <a:pt x="10" y="17"/>
                    <a:pt x="7" y="16"/>
                    <a:pt x="4" y="14"/>
                  </a:cubicBezTo>
                  <a:cubicBezTo>
                    <a:pt x="3" y="13"/>
                    <a:pt x="3" y="13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4"/>
                    <a:pt x="2" y="19"/>
                    <a:pt x="3" y="20"/>
                  </a:cubicBezTo>
                  <a:cubicBezTo>
                    <a:pt x="4" y="20"/>
                    <a:pt x="5" y="21"/>
                    <a:pt x="6" y="21"/>
                  </a:cubicBezTo>
                  <a:cubicBezTo>
                    <a:pt x="8" y="21"/>
                    <a:pt x="11" y="22"/>
                    <a:pt x="12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5"/>
                    <a:pt x="11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7" y="28"/>
                    <a:pt x="5" y="27"/>
                    <a:pt x="4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9"/>
                    <a:pt x="6" y="31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4"/>
                    <a:pt x="15" y="31"/>
                    <a:pt x="16" y="29"/>
                  </a:cubicBezTo>
                  <a:cubicBezTo>
                    <a:pt x="16" y="29"/>
                    <a:pt x="17" y="28"/>
                    <a:pt x="17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7"/>
                    <a:pt x="22" y="27"/>
                    <a:pt x="23" y="28"/>
                  </a:cubicBezTo>
                  <a:cubicBezTo>
                    <a:pt x="24" y="28"/>
                    <a:pt x="25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4" y="24"/>
                    <a:pt x="23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6" y="21"/>
                    <a:pt x="28" y="22"/>
                    <a:pt x="30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5"/>
                    <a:pt x="36" y="25"/>
                  </a:cubicBezTo>
                  <a:cubicBezTo>
                    <a:pt x="36" y="25"/>
                    <a:pt x="37" y="25"/>
                    <a:pt x="37" y="25"/>
                  </a:cubicBezTo>
                  <a:cubicBezTo>
                    <a:pt x="38" y="23"/>
                    <a:pt x="39" y="22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40" y="21"/>
                    <a:pt x="4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3" y="19"/>
                    <a:pt x="47" y="17"/>
                    <a:pt x="50" y="16"/>
                  </a:cubicBezTo>
                  <a:cubicBezTo>
                    <a:pt x="51" y="15"/>
                    <a:pt x="52" y="15"/>
                    <a:pt x="51" y="14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37" y="15"/>
                  </a:moveTo>
                  <a:cubicBezTo>
                    <a:pt x="38" y="14"/>
                    <a:pt x="38" y="14"/>
                    <a:pt x="38" y="14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3" y="11"/>
                    <a:pt x="43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0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43" name="Freeform 138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0 w 8"/>
                <a:gd name="T3" fmla="*/ 14 h 15"/>
                <a:gd name="T4" fmla="*/ 2 w 8"/>
                <a:gd name="T5" fmla="*/ 9 h 15"/>
                <a:gd name="T6" fmla="*/ 3 w 8"/>
                <a:gd name="T7" fmla="*/ 8 h 15"/>
                <a:gd name="T8" fmla="*/ 3 w 8"/>
                <a:gd name="T9" fmla="*/ 8 h 15"/>
                <a:gd name="T10" fmla="*/ 3 w 8"/>
                <a:gd name="T11" fmla="*/ 7 h 15"/>
                <a:gd name="T12" fmla="*/ 4 w 8"/>
                <a:gd name="T13" fmla="*/ 5 h 15"/>
                <a:gd name="T14" fmla="*/ 5 w 8"/>
                <a:gd name="T15" fmla="*/ 4 h 15"/>
                <a:gd name="T16" fmla="*/ 7 w 8"/>
                <a:gd name="T17" fmla="*/ 0 h 15"/>
                <a:gd name="T18" fmla="*/ 8 w 8"/>
                <a:gd name="T19" fmla="*/ 1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3 h 15"/>
                <a:gd name="T26" fmla="*/ 8 w 8"/>
                <a:gd name="T27" fmla="*/ 7 h 15"/>
                <a:gd name="T28" fmla="*/ 8 w 8"/>
                <a:gd name="T29" fmla="*/ 8 h 15"/>
                <a:gd name="T30" fmla="*/ 8 w 8"/>
                <a:gd name="T31" fmla="*/ 9 h 15"/>
                <a:gd name="T32" fmla="*/ 6 w 8"/>
                <a:gd name="T33" fmla="*/ 13 h 15"/>
                <a:gd name="T34" fmla="*/ 5 w 8"/>
                <a:gd name="T35" fmla="*/ 14 h 15"/>
                <a:gd name="T36" fmla="*/ 5 w 8"/>
                <a:gd name="T37" fmla="*/ 14 h 15"/>
                <a:gd name="T38" fmla="*/ 3 w 8"/>
                <a:gd name="T39" fmla="*/ 15 h 15"/>
                <a:gd name="T40" fmla="*/ 2 w 8"/>
                <a:gd name="T4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2" y="15"/>
                    <a:pt x="1" y="14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5" y="2"/>
                    <a:pt x="6" y="0"/>
                    <a:pt x="7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7" y="11"/>
                    <a:pt x="7" y="12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5"/>
                    <a:pt x="3" y="15"/>
                  </a:cubicBezTo>
                  <a:lnTo>
                    <a:pt x="2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44" name="Freeform 139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3 w 8"/>
                <a:gd name="T3" fmla="*/ 15 h 15"/>
                <a:gd name="T4" fmla="*/ 5 w 8"/>
                <a:gd name="T5" fmla="*/ 14 h 15"/>
                <a:gd name="T6" fmla="*/ 5 w 8"/>
                <a:gd name="T7" fmla="*/ 14 h 15"/>
                <a:gd name="T8" fmla="*/ 6 w 8"/>
                <a:gd name="T9" fmla="*/ 13 h 15"/>
                <a:gd name="T10" fmla="*/ 8 w 8"/>
                <a:gd name="T11" fmla="*/ 9 h 15"/>
                <a:gd name="T12" fmla="*/ 8 w 8"/>
                <a:gd name="T13" fmla="*/ 8 h 15"/>
                <a:gd name="T14" fmla="*/ 8 w 8"/>
                <a:gd name="T15" fmla="*/ 7 h 15"/>
                <a:gd name="T16" fmla="*/ 8 w 8"/>
                <a:gd name="T17" fmla="*/ 3 h 15"/>
                <a:gd name="T18" fmla="*/ 8 w 8"/>
                <a:gd name="T19" fmla="*/ 2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1 h 15"/>
                <a:gd name="T26" fmla="*/ 7 w 8"/>
                <a:gd name="T27" fmla="*/ 0 h 15"/>
                <a:gd name="T28" fmla="*/ 5 w 8"/>
                <a:gd name="T29" fmla="*/ 4 h 15"/>
                <a:gd name="T30" fmla="*/ 4 w 8"/>
                <a:gd name="T31" fmla="*/ 5 h 15"/>
                <a:gd name="T32" fmla="*/ 3 w 8"/>
                <a:gd name="T33" fmla="*/ 7 h 15"/>
                <a:gd name="T34" fmla="*/ 3 w 8"/>
                <a:gd name="T35" fmla="*/ 8 h 15"/>
                <a:gd name="T36" fmla="*/ 3 w 8"/>
                <a:gd name="T37" fmla="*/ 8 h 15"/>
                <a:gd name="T38" fmla="*/ 2 w 8"/>
                <a:gd name="T39" fmla="*/ 9 h 15"/>
                <a:gd name="T40" fmla="*/ 0 w 8"/>
                <a:gd name="T41" fmla="*/ 14 h 15"/>
                <a:gd name="T42" fmla="*/ 2 w 8"/>
                <a:gd name="T4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0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2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1" y="14"/>
                    <a:pt x="2" y="15"/>
                    <a:pt x="2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45" name="Freeform 140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1 w 6"/>
                <a:gd name="T3" fmla="*/ 6 h 7"/>
                <a:gd name="T4" fmla="*/ 5 w 6"/>
                <a:gd name="T5" fmla="*/ 0 h 7"/>
                <a:gd name="T6" fmla="*/ 6 w 6"/>
                <a:gd name="T7" fmla="*/ 1 h 7"/>
                <a:gd name="T8" fmla="*/ 5 w 6"/>
                <a:gd name="T9" fmla="*/ 5 h 7"/>
                <a:gd name="T10" fmla="*/ 3 w 6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2" y="6"/>
                    <a:pt x="1" y="6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  <p:sp>
          <p:nvSpPr>
            <p:cNvPr id="146" name="Freeform 141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3 w 6"/>
                <a:gd name="T3" fmla="*/ 7 h 7"/>
                <a:gd name="T4" fmla="*/ 5 w 6"/>
                <a:gd name="T5" fmla="*/ 5 h 7"/>
                <a:gd name="T6" fmla="*/ 6 w 6"/>
                <a:gd name="T7" fmla="*/ 1 h 7"/>
                <a:gd name="T8" fmla="*/ 5 w 6"/>
                <a:gd name="T9" fmla="*/ 0 h 7"/>
                <a:gd name="T10" fmla="*/ 1 w 6"/>
                <a:gd name="T11" fmla="*/ 6 h 7"/>
                <a:gd name="T12" fmla="*/ 3 w 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0" y="3"/>
                    <a:pt x="1" y="6"/>
                  </a:cubicBezTo>
                  <a:cubicBezTo>
                    <a:pt x="2" y="6"/>
                    <a:pt x="3" y="7"/>
                    <a:pt x="3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0"/>
                </a:spcAft>
              </a:pPr>
              <a:endParaRPr lang="zh-CN" altLang="en-US" sz="1400" b="1"/>
            </a:p>
          </p:txBody>
        </p:sp>
      </p:grpSp>
      <p:sp>
        <p:nvSpPr>
          <p:cNvPr id="147" name="矩形 146"/>
          <p:cNvSpPr/>
          <p:nvPr userDrawn="1"/>
        </p:nvSpPr>
        <p:spPr>
          <a:xfrm>
            <a:off x="2396927" y="318316"/>
            <a:ext cx="10461481" cy="540000"/>
          </a:xfrm>
          <a:prstGeom prst="rect">
            <a:avLst/>
          </a:prstGeom>
          <a:solidFill>
            <a:srgbClr val="B01F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任意多边形: 形状 73"/>
          <p:cNvSpPr/>
          <p:nvPr userDrawn="1"/>
        </p:nvSpPr>
        <p:spPr>
          <a:xfrm>
            <a:off x="1508861" y="6734498"/>
            <a:ext cx="10476000" cy="36000"/>
          </a:xfrm>
          <a:custGeom>
            <a:avLst/>
            <a:gdLst>
              <a:gd name="connsiteX0" fmla="*/ 0 w 10264834"/>
              <a:gd name="connsiteY0" fmla="*/ 0 h 36000"/>
              <a:gd name="connsiteX1" fmla="*/ 238964 w 10264834"/>
              <a:gd name="connsiteY1" fmla="*/ 0 h 36000"/>
              <a:gd name="connsiteX2" fmla="*/ 324000 w 10264834"/>
              <a:gd name="connsiteY2" fmla="*/ 0 h 36000"/>
              <a:gd name="connsiteX3" fmla="*/ 10264834 w 10264834"/>
              <a:gd name="connsiteY3" fmla="*/ 0 h 36000"/>
              <a:gd name="connsiteX4" fmla="*/ 10264834 w 10264834"/>
              <a:gd name="connsiteY4" fmla="*/ 36000 h 36000"/>
              <a:gd name="connsiteX5" fmla="*/ 324000 w 10264834"/>
              <a:gd name="connsiteY5" fmla="*/ 36000 h 36000"/>
              <a:gd name="connsiteX6" fmla="*/ 238964 w 10264834"/>
              <a:gd name="connsiteY6" fmla="*/ 36000 h 36000"/>
              <a:gd name="connsiteX7" fmla="*/ 0 w 10264834"/>
              <a:gd name="connsiteY7" fmla="*/ 36000 h 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64834" h="36000">
                <a:moveTo>
                  <a:pt x="0" y="0"/>
                </a:moveTo>
                <a:lnTo>
                  <a:pt x="238964" y="0"/>
                </a:lnTo>
                <a:lnTo>
                  <a:pt x="324000" y="0"/>
                </a:lnTo>
                <a:lnTo>
                  <a:pt x="10264834" y="0"/>
                </a:lnTo>
                <a:lnTo>
                  <a:pt x="10264834" y="36000"/>
                </a:lnTo>
                <a:lnTo>
                  <a:pt x="324000" y="36000"/>
                </a:lnTo>
                <a:lnTo>
                  <a:pt x="238964" y="36000"/>
                </a:lnTo>
                <a:lnTo>
                  <a:pt x="0" y="36000"/>
                </a:lnTo>
                <a:close/>
              </a:path>
            </a:pathLst>
          </a:custGeom>
          <a:solidFill>
            <a:srgbClr val="B0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9" name="任意多边形: 形状 75"/>
          <p:cNvSpPr/>
          <p:nvPr userDrawn="1"/>
        </p:nvSpPr>
        <p:spPr>
          <a:xfrm>
            <a:off x="12498750" y="6731137"/>
            <a:ext cx="360000" cy="36000"/>
          </a:xfrm>
          <a:custGeom>
            <a:avLst/>
            <a:gdLst>
              <a:gd name="connsiteX0" fmla="*/ 0 w 10264834"/>
              <a:gd name="connsiteY0" fmla="*/ 0 h 36000"/>
              <a:gd name="connsiteX1" fmla="*/ 238964 w 10264834"/>
              <a:gd name="connsiteY1" fmla="*/ 0 h 36000"/>
              <a:gd name="connsiteX2" fmla="*/ 324000 w 10264834"/>
              <a:gd name="connsiteY2" fmla="*/ 0 h 36000"/>
              <a:gd name="connsiteX3" fmla="*/ 10264834 w 10264834"/>
              <a:gd name="connsiteY3" fmla="*/ 0 h 36000"/>
              <a:gd name="connsiteX4" fmla="*/ 10264834 w 10264834"/>
              <a:gd name="connsiteY4" fmla="*/ 36000 h 36000"/>
              <a:gd name="connsiteX5" fmla="*/ 324000 w 10264834"/>
              <a:gd name="connsiteY5" fmla="*/ 36000 h 36000"/>
              <a:gd name="connsiteX6" fmla="*/ 238964 w 10264834"/>
              <a:gd name="connsiteY6" fmla="*/ 36000 h 36000"/>
              <a:gd name="connsiteX7" fmla="*/ 0 w 10264834"/>
              <a:gd name="connsiteY7" fmla="*/ 36000 h 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64834" h="36000">
                <a:moveTo>
                  <a:pt x="0" y="0"/>
                </a:moveTo>
                <a:lnTo>
                  <a:pt x="238964" y="0"/>
                </a:lnTo>
                <a:lnTo>
                  <a:pt x="324000" y="0"/>
                </a:lnTo>
                <a:lnTo>
                  <a:pt x="10264834" y="0"/>
                </a:lnTo>
                <a:lnTo>
                  <a:pt x="10264834" y="36000"/>
                </a:lnTo>
                <a:lnTo>
                  <a:pt x="324000" y="36000"/>
                </a:lnTo>
                <a:lnTo>
                  <a:pt x="238964" y="36000"/>
                </a:lnTo>
                <a:lnTo>
                  <a:pt x="0" y="36000"/>
                </a:lnTo>
                <a:close/>
              </a:path>
            </a:pathLst>
          </a:custGeom>
          <a:solidFill>
            <a:srgbClr val="B0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" name="灯片编号占位符 3"/>
          <p:cNvSpPr txBox="1"/>
          <p:nvPr userDrawn="1"/>
        </p:nvSpPr>
        <p:spPr>
          <a:xfrm>
            <a:off x="11911680" y="6549909"/>
            <a:ext cx="660251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65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640080" indent="-18288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1282700" indent="-3683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925955" indent="-55435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2568575" indent="-73977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b="1">
                <a:solidFill>
                  <a:srgbClr val="B01F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</a:t>
            </a:r>
            <a:fld id="{3E01EE5D-26FB-46D5-A381-ECFB35BF1D34}" type="slidenum">
              <a:rPr lang="zh-CN" altLang="en-US" b="1" smtClean="0">
                <a:solidFill>
                  <a:srgbClr val="B01F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r>
              <a:rPr lang="zh-CN" altLang="en-US" b="1">
                <a:solidFill>
                  <a:srgbClr val="B01F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>
                <a:solidFill>
                  <a:srgbClr val="B01F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lang="zh-CN" altLang="en-US" b="1" dirty="0">
              <a:solidFill>
                <a:srgbClr val="B01F2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1" name="矩形 150"/>
          <p:cNvSpPr/>
          <p:nvPr userDrawn="1"/>
        </p:nvSpPr>
        <p:spPr>
          <a:xfrm>
            <a:off x="342" y="318316"/>
            <a:ext cx="144000" cy="540000"/>
          </a:xfrm>
          <a:prstGeom prst="rect">
            <a:avLst/>
          </a:prstGeom>
          <a:solidFill>
            <a:srgbClr val="B01F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5"/>
            </a:lvl2pPr>
            <a:lvl3pPr>
              <a:defRPr sz="2530"/>
            </a:lvl3pPr>
            <a:lvl4pPr>
              <a:defRPr sz="2110"/>
            </a:lvl4pPr>
            <a:lvl5pPr>
              <a:defRPr sz="2110"/>
            </a:lvl5pPr>
            <a:lvl6pPr>
              <a:defRPr sz="2110"/>
            </a:lvl6pPr>
            <a:lvl7pPr>
              <a:defRPr sz="2110"/>
            </a:lvl7pPr>
            <a:lvl8pPr>
              <a:defRPr sz="2110"/>
            </a:lvl8pPr>
            <a:lvl9pPr>
              <a:defRPr sz="211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5"/>
            </a:lvl1pPr>
            <a:lvl2pPr marL="481965" indent="0">
              <a:buNone/>
              <a:defRPr sz="1475"/>
            </a:lvl2pPr>
            <a:lvl3pPr marL="964565" indent="0">
              <a:buNone/>
              <a:defRPr sz="1265"/>
            </a:lvl3pPr>
            <a:lvl4pPr marL="1446530" indent="0">
              <a:buNone/>
              <a:defRPr sz="1055"/>
            </a:lvl4pPr>
            <a:lvl5pPr marL="1928495" indent="0">
              <a:buNone/>
              <a:defRPr sz="1055"/>
            </a:lvl5pPr>
            <a:lvl6pPr marL="2411095" indent="0">
              <a:buNone/>
              <a:defRPr sz="1055"/>
            </a:lvl6pPr>
            <a:lvl7pPr marL="2893060" indent="0">
              <a:buNone/>
              <a:defRPr sz="1055"/>
            </a:lvl7pPr>
            <a:lvl8pPr marL="3375025" indent="0">
              <a:buNone/>
              <a:defRPr sz="1055"/>
            </a:lvl8pPr>
            <a:lvl9pPr marL="3856990" indent="0">
              <a:buNone/>
              <a:defRPr sz="1055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 marL="0" indent="0">
              <a:buNone/>
              <a:defRPr sz="3375"/>
            </a:lvl1pPr>
            <a:lvl2pPr marL="481965" indent="0">
              <a:buNone/>
              <a:defRPr sz="2955"/>
            </a:lvl2pPr>
            <a:lvl3pPr marL="964565" indent="0">
              <a:buNone/>
              <a:defRPr sz="2530"/>
            </a:lvl3pPr>
            <a:lvl4pPr marL="1446530" indent="0">
              <a:buNone/>
              <a:defRPr sz="2110"/>
            </a:lvl4pPr>
            <a:lvl5pPr marL="1928495" indent="0">
              <a:buNone/>
              <a:defRPr sz="2110"/>
            </a:lvl5pPr>
            <a:lvl6pPr marL="2411095" indent="0">
              <a:buNone/>
              <a:defRPr sz="2110"/>
            </a:lvl6pPr>
            <a:lvl7pPr marL="2893060" indent="0">
              <a:buNone/>
              <a:defRPr sz="2110"/>
            </a:lvl7pPr>
            <a:lvl8pPr marL="3375025" indent="0">
              <a:buNone/>
              <a:defRPr sz="2110"/>
            </a:lvl8pPr>
            <a:lvl9pPr marL="3856990" indent="0">
              <a:buNone/>
              <a:defRPr sz="211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5"/>
            </a:lvl1pPr>
            <a:lvl2pPr marL="481965" indent="0">
              <a:buNone/>
              <a:defRPr sz="1475"/>
            </a:lvl2pPr>
            <a:lvl3pPr marL="964565" indent="0">
              <a:buNone/>
              <a:defRPr sz="1265"/>
            </a:lvl3pPr>
            <a:lvl4pPr marL="1446530" indent="0">
              <a:buNone/>
              <a:defRPr sz="1055"/>
            </a:lvl4pPr>
            <a:lvl5pPr marL="1928495" indent="0">
              <a:buNone/>
              <a:defRPr sz="1055"/>
            </a:lvl5pPr>
            <a:lvl6pPr marL="2411095" indent="0">
              <a:buNone/>
              <a:defRPr sz="1055"/>
            </a:lvl6pPr>
            <a:lvl7pPr marL="2893060" indent="0">
              <a:buNone/>
              <a:defRPr sz="1055"/>
            </a:lvl7pPr>
            <a:lvl8pPr marL="3375025" indent="0">
              <a:buNone/>
              <a:defRPr sz="1055"/>
            </a:lvl8pPr>
            <a:lvl9pPr marL="3856990" indent="0">
              <a:buNone/>
              <a:defRPr sz="1055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888" y="1803400"/>
            <a:ext cx="11090275" cy="300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7888" y="4840288"/>
            <a:ext cx="11090275" cy="15827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55F0-89D9-4E20-9F68-DF878478161F}" type="datetimeFigureOut">
              <a:rPr lang="es-ES" smtClean="0"/>
            </a:fld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D411-2BAB-4A4A-8DB5-A74C43629F57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555E96-DCD9-48D6-A471-F106BFCC9594}" type="datetimeFigureOut">
              <a:rPr kumimoji="0" lang="zh-CN" altLang="en-US" sz="16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52B3C9-1C57-4459-8B5C-595583CCF347}" type="slidenum">
              <a:rPr kumimoji="0" lang="zh-CN" altLang="en-US" sz="16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555E96-DCD9-48D6-A471-F106BFCC9594}" type="datetimeFigureOut">
              <a:rPr kumimoji="0" lang="zh-CN" altLang="en-US" sz="16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52B3C9-1C57-4459-8B5C-595583CCF347}" type="slidenum">
              <a:rPr kumimoji="0" lang="zh-CN" altLang="en-US" sz="16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7" descr="浙大logo_黑色"/>
          <p:cNvPicPr>
            <a:picLocks noChangeAspect="1" noChangeArrowheads="1"/>
          </p:cNvPicPr>
          <p:nvPr userDrawn="1"/>
        </p:nvPicPr>
        <p:blipFill>
          <a:blip r:embed="rId2" cstate="print">
            <a:alphaModFix amt="5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743" y="255019"/>
            <a:ext cx="607936" cy="60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555E96-DCD9-48D6-A471-F106BFCC9594}" type="datetimeFigureOut">
              <a:rPr kumimoji="0" lang="zh-CN" altLang="en-US" sz="16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52B3C9-1C57-4459-8B5C-595583CCF347}" type="slidenum">
              <a:rPr kumimoji="0" lang="zh-CN" altLang="en-US" sz="16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3"/>
          <p:cNvSpPr txBox="1"/>
          <p:nvPr userDrawn="1"/>
        </p:nvSpPr>
        <p:spPr>
          <a:xfrm>
            <a:off x="151178" y="257116"/>
            <a:ext cx="10746879" cy="611706"/>
          </a:xfrm>
          <a:prstGeom prst="rect">
            <a:avLst/>
          </a:prstGeom>
          <a:solidFill>
            <a:srgbClr val="335E95"/>
          </a:solidFill>
        </p:spPr>
        <p:txBody>
          <a:bodyPr wrap="square" rtlCol="0">
            <a:spAutoFit/>
          </a:bodyPr>
          <a:lstStyle/>
          <a:p>
            <a:pPr marL="0" marR="0" lvl="0" indent="0" algn="l" defTabSz="6426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375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555E96-DCD9-48D6-A471-F106BFCC9594}" type="datetimeFigureOut">
              <a:rPr kumimoji="0" lang="zh-CN" altLang="en-US" sz="16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52B3C9-1C57-4459-8B5C-595583CCF347}" type="slidenum">
              <a:rPr kumimoji="0" lang="zh-CN" altLang="en-US" sz="16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0"/>
          <p:cNvSpPr>
            <a:spLocks noGrp="1"/>
          </p:cNvSpPr>
          <p:nvPr>
            <p:ph type="pic" sz="quarter" idx="11"/>
          </p:nvPr>
        </p:nvSpPr>
        <p:spPr>
          <a:xfrm>
            <a:off x="0" y="-11720"/>
            <a:ext cx="7863311" cy="7264461"/>
          </a:xfrm>
          <a:custGeom>
            <a:avLst/>
            <a:gdLst>
              <a:gd name="connsiteX0" fmla="*/ 0 w 7455584"/>
              <a:gd name="connsiteY0" fmla="*/ 0 h 6888163"/>
              <a:gd name="connsiteX1" fmla="*/ 7455584 w 7455584"/>
              <a:gd name="connsiteY1" fmla="*/ 0 h 6888163"/>
              <a:gd name="connsiteX2" fmla="*/ 7455584 w 7455584"/>
              <a:gd name="connsiteY2" fmla="*/ 6888163 h 6888163"/>
              <a:gd name="connsiteX3" fmla="*/ 0 w 7455584"/>
              <a:gd name="connsiteY3" fmla="*/ 6888163 h 6888163"/>
              <a:gd name="connsiteX4" fmla="*/ 0 w 7455584"/>
              <a:gd name="connsiteY4" fmla="*/ 0 h 6888163"/>
              <a:gd name="connsiteX0-1" fmla="*/ 0 w 7455584"/>
              <a:gd name="connsiteY0-2" fmla="*/ 0 h 6888163"/>
              <a:gd name="connsiteX1-3" fmla="*/ 4574161 w 7455584"/>
              <a:gd name="connsiteY1-4" fmla="*/ 0 h 6888163"/>
              <a:gd name="connsiteX2-5" fmla="*/ 7455584 w 7455584"/>
              <a:gd name="connsiteY2-6" fmla="*/ 6888163 h 6888163"/>
              <a:gd name="connsiteX3-7" fmla="*/ 0 w 7455584"/>
              <a:gd name="connsiteY3-8" fmla="*/ 6888163 h 6888163"/>
              <a:gd name="connsiteX4-9" fmla="*/ 0 w 7455584"/>
              <a:gd name="connsiteY4-10" fmla="*/ 0 h 68881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455584" h="6888163">
                <a:moveTo>
                  <a:pt x="0" y="0"/>
                </a:moveTo>
                <a:lnTo>
                  <a:pt x="4574161" y="0"/>
                </a:lnTo>
                <a:lnTo>
                  <a:pt x="7455584" y="6888163"/>
                </a:lnTo>
                <a:lnTo>
                  <a:pt x="0" y="68881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84238" y="1925638"/>
            <a:ext cx="5468937" cy="458946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505575" y="1925638"/>
            <a:ext cx="5468938" cy="458946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85825" y="1773238"/>
            <a:ext cx="5440363" cy="8683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85825" y="2641600"/>
            <a:ext cx="5440363" cy="38862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510338" y="1773238"/>
            <a:ext cx="5465762" cy="8683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510338" y="2641600"/>
            <a:ext cx="5465762" cy="38862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482600"/>
            <a:ext cx="4146550" cy="1687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467350" y="1041400"/>
            <a:ext cx="6508750" cy="51403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85825" y="2170113"/>
            <a:ext cx="4146550" cy="40195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482600"/>
            <a:ext cx="4146550" cy="1687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7350" y="1041400"/>
            <a:ext cx="6508750" cy="51403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85825" y="2170113"/>
            <a:ext cx="4146550" cy="40195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738" y="385763"/>
            <a:ext cx="2771775" cy="61293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238" y="385763"/>
            <a:ext cx="8166100" cy="61293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  <a:prstGeom prst="rect">
            <a:avLst/>
          </a:prstGeo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8C9B-A651-40EA-8CE2-C4255104BB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C40F-CE8E-4946-B15E-DED701C89C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由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84039" y="1343207"/>
            <a:ext cx="11090672" cy="4971012"/>
          </a:xfrm>
        </p:spPr>
        <p:txBody>
          <a:bodyPr/>
          <a:lstStyle>
            <a:lvl1pPr algn="ctr">
              <a:defRPr b="1">
                <a:solidFill>
                  <a:srgbClr val="004EA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这是自由版式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858750" cy="72326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0" y="2974254"/>
            <a:ext cx="12858750" cy="4258397"/>
          </a:xfrm>
          <a:custGeom>
            <a:avLst/>
            <a:gdLst>
              <a:gd name="connsiteX0" fmla="*/ 0 w 12192000"/>
              <a:gd name="connsiteY0" fmla="*/ 0 h 4037813"/>
              <a:gd name="connsiteX1" fmla="*/ 106773 w 12192000"/>
              <a:gd name="connsiteY1" fmla="*/ 36445 h 4037813"/>
              <a:gd name="connsiteX2" fmla="*/ 6096001 w 12192000"/>
              <a:gd name="connsiteY2" fmla="*/ 883678 h 4037813"/>
              <a:gd name="connsiteX3" fmla="*/ 12085229 w 12192000"/>
              <a:gd name="connsiteY3" fmla="*/ 36445 h 4037813"/>
              <a:gd name="connsiteX4" fmla="*/ 12192000 w 12192000"/>
              <a:gd name="connsiteY4" fmla="*/ 1 h 4037813"/>
              <a:gd name="connsiteX5" fmla="*/ 12192000 w 12192000"/>
              <a:gd name="connsiteY5" fmla="*/ 4037813 h 4037813"/>
              <a:gd name="connsiteX6" fmla="*/ 0 w 12192000"/>
              <a:gd name="connsiteY6" fmla="*/ 4037813 h 403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037813">
                <a:moveTo>
                  <a:pt x="0" y="0"/>
                </a:moveTo>
                <a:lnTo>
                  <a:pt x="106773" y="36445"/>
                </a:lnTo>
                <a:cubicBezTo>
                  <a:pt x="1734353" y="565729"/>
                  <a:pt x="3820949" y="883678"/>
                  <a:pt x="6096001" y="883678"/>
                </a:cubicBezTo>
                <a:cubicBezTo>
                  <a:pt x="8371054" y="883678"/>
                  <a:pt x="10457649" y="565729"/>
                  <a:pt x="12085229" y="36445"/>
                </a:cubicBezTo>
                <a:lnTo>
                  <a:pt x="12192000" y="1"/>
                </a:lnTo>
                <a:lnTo>
                  <a:pt x="12192000" y="4037813"/>
                </a:lnTo>
                <a:lnTo>
                  <a:pt x="0" y="4037813"/>
                </a:lnTo>
                <a:close/>
              </a:path>
            </a:pathLst>
          </a:custGeom>
          <a:solidFill>
            <a:srgbClr val="04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05"/>
              </a:spcAft>
            </a:pPr>
            <a:endParaRPr lang="zh-CN" altLang="en-US"/>
          </a:p>
        </p:txBody>
      </p:sp>
      <p:grpSp>
        <p:nvGrpSpPr>
          <p:cNvPr id="6" name="Group 74"/>
          <p:cNvGrpSpPr>
            <a:grpSpLocks noChangeAspect="1"/>
          </p:cNvGrpSpPr>
          <p:nvPr userDrawn="1"/>
        </p:nvGrpSpPr>
        <p:grpSpPr bwMode="auto">
          <a:xfrm>
            <a:off x="5441458" y="4288573"/>
            <a:ext cx="1975835" cy="549591"/>
            <a:chOff x="954" y="660"/>
            <a:chExt cx="1269" cy="353"/>
          </a:xfrm>
          <a:solidFill>
            <a:schemeClr val="bg1"/>
          </a:solidFill>
        </p:grpSpPr>
        <p:sp>
          <p:nvSpPr>
            <p:cNvPr id="7" name="Freeform 75"/>
            <p:cNvSpPr/>
            <p:nvPr userDrawn="1"/>
          </p:nvSpPr>
          <p:spPr bwMode="auto">
            <a:xfrm>
              <a:off x="1968" y="833"/>
              <a:ext cx="45" cy="46"/>
            </a:xfrm>
            <a:custGeom>
              <a:avLst/>
              <a:gdLst>
                <a:gd name="T0" fmla="*/ 10 w 36"/>
                <a:gd name="T1" fmla="*/ 35 h 37"/>
                <a:gd name="T2" fmla="*/ 6 w 36"/>
                <a:gd name="T3" fmla="*/ 25 h 37"/>
                <a:gd name="T4" fmla="*/ 0 w 36"/>
                <a:gd name="T5" fmla="*/ 11 h 37"/>
                <a:gd name="T6" fmla="*/ 23 w 36"/>
                <a:gd name="T7" fmla="*/ 4 h 37"/>
                <a:gd name="T8" fmla="*/ 28 w 36"/>
                <a:gd name="T9" fmla="*/ 9 h 37"/>
                <a:gd name="T10" fmla="*/ 30 w 36"/>
                <a:gd name="T11" fmla="*/ 29 h 37"/>
                <a:gd name="T12" fmla="*/ 10 w 36"/>
                <a:gd name="T13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10" y="35"/>
                  </a:moveTo>
                  <a:cubicBezTo>
                    <a:pt x="3" y="34"/>
                    <a:pt x="7" y="31"/>
                    <a:pt x="6" y="25"/>
                  </a:cubicBezTo>
                  <a:cubicBezTo>
                    <a:pt x="5" y="20"/>
                    <a:pt x="0" y="14"/>
                    <a:pt x="0" y="11"/>
                  </a:cubicBezTo>
                  <a:cubicBezTo>
                    <a:pt x="1" y="0"/>
                    <a:pt x="15" y="0"/>
                    <a:pt x="23" y="4"/>
                  </a:cubicBezTo>
                  <a:cubicBezTo>
                    <a:pt x="25" y="4"/>
                    <a:pt x="26" y="7"/>
                    <a:pt x="28" y="9"/>
                  </a:cubicBezTo>
                  <a:cubicBezTo>
                    <a:pt x="32" y="14"/>
                    <a:pt x="36" y="23"/>
                    <a:pt x="30" y="29"/>
                  </a:cubicBezTo>
                  <a:cubicBezTo>
                    <a:pt x="25" y="34"/>
                    <a:pt x="17" y="37"/>
                    <a:pt x="10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8" name="Freeform 76"/>
            <p:cNvSpPr/>
            <p:nvPr userDrawn="1"/>
          </p:nvSpPr>
          <p:spPr bwMode="auto">
            <a:xfrm>
              <a:off x="1837" y="698"/>
              <a:ext cx="160" cy="165"/>
            </a:xfrm>
            <a:custGeom>
              <a:avLst/>
              <a:gdLst>
                <a:gd name="T0" fmla="*/ 33 w 129"/>
                <a:gd name="T1" fmla="*/ 133 h 133"/>
                <a:gd name="T2" fmla="*/ 32 w 129"/>
                <a:gd name="T3" fmla="*/ 133 h 133"/>
                <a:gd name="T4" fmla="*/ 33 w 129"/>
                <a:gd name="T5" fmla="*/ 130 h 133"/>
                <a:gd name="T6" fmla="*/ 55 w 129"/>
                <a:gd name="T7" fmla="*/ 116 h 133"/>
                <a:gd name="T8" fmla="*/ 67 w 129"/>
                <a:gd name="T9" fmla="*/ 99 h 133"/>
                <a:gd name="T10" fmla="*/ 25 w 129"/>
                <a:gd name="T11" fmla="*/ 115 h 133"/>
                <a:gd name="T12" fmla="*/ 8 w 129"/>
                <a:gd name="T13" fmla="*/ 108 h 133"/>
                <a:gd name="T14" fmla="*/ 8 w 129"/>
                <a:gd name="T15" fmla="*/ 107 h 133"/>
                <a:gd name="T16" fmla="*/ 8 w 129"/>
                <a:gd name="T17" fmla="*/ 92 h 133"/>
                <a:gd name="T18" fmla="*/ 60 w 129"/>
                <a:gd name="T19" fmla="*/ 80 h 133"/>
                <a:gd name="T20" fmla="*/ 75 w 129"/>
                <a:gd name="T21" fmla="*/ 72 h 133"/>
                <a:gd name="T22" fmla="*/ 77 w 129"/>
                <a:gd name="T23" fmla="*/ 14 h 133"/>
                <a:gd name="T24" fmla="*/ 99 w 129"/>
                <a:gd name="T25" fmla="*/ 16 h 133"/>
                <a:gd name="T26" fmla="*/ 103 w 129"/>
                <a:gd name="T27" fmla="*/ 21 h 133"/>
                <a:gd name="T28" fmla="*/ 104 w 129"/>
                <a:gd name="T29" fmla="*/ 21 h 133"/>
                <a:gd name="T30" fmla="*/ 103 w 129"/>
                <a:gd name="T31" fmla="*/ 35 h 133"/>
                <a:gd name="T32" fmla="*/ 98 w 129"/>
                <a:gd name="T33" fmla="*/ 65 h 133"/>
                <a:gd name="T34" fmla="*/ 126 w 129"/>
                <a:gd name="T35" fmla="*/ 54 h 133"/>
                <a:gd name="T36" fmla="*/ 123 w 129"/>
                <a:gd name="T37" fmla="*/ 69 h 133"/>
                <a:gd name="T38" fmla="*/ 95 w 129"/>
                <a:gd name="T39" fmla="*/ 81 h 133"/>
                <a:gd name="T40" fmla="*/ 82 w 129"/>
                <a:gd name="T41" fmla="*/ 111 h 133"/>
                <a:gd name="T42" fmla="*/ 75 w 129"/>
                <a:gd name="T43" fmla="*/ 118 h 133"/>
                <a:gd name="T44" fmla="*/ 56 w 129"/>
                <a:gd name="T45" fmla="*/ 128 h 133"/>
                <a:gd name="T46" fmla="*/ 33 w 129"/>
                <a:gd name="T4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133">
                  <a:moveTo>
                    <a:pt x="33" y="133"/>
                  </a:moveTo>
                  <a:cubicBezTo>
                    <a:pt x="33" y="133"/>
                    <a:pt x="33" y="133"/>
                    <a:pt x="32" y="133"/>
                  </a:cubicBezTo>
                  <a:cubicBezTo>
                    <a:pt x="32" y="132"/>
                    <a:pt x="32" y="131"/>
                    <a:pt x="33" y="130"/>
                  </a:cubicBezTo>
                  <a:cubicBezTo>
                    <a:pt x="35" y="130"/>
                    <a:pt x="55" y="117"/>
                    <a:pt x="55" y="116"/>
                  </a:cubicBezTo>
                  <a:cubicBezTo>
                    <a:pt x="60" y="111"/>
                    <a:pt x="66" y="106"/>
                    <a:pt x="67" y="99"/>
                  </a:cubicBezTo>
                  <a:cubicBezTo>
                    <a:pt x="53" y="104"/>
                    <a:pt x="40" y="114"/>
                    <a:pt x="25" y="115"/>
                  </a:cubicBezTo>
                  <a:cubicBezTo>
                    <a:pt x="18" y="113"/>
                    <a:pt x="13" y="110"/>
                    <a:pt x="8" y="108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1" y="102"/>
                    <a:pt x="0" y="95"/>
                    <a:pt x="8" y="92"/>
                  </a:cubicBezTo>
                  <a:cubicBezTo>
                    <a:pt x="23" y="96"/>
                    <a:pt x="46" y="85"/>
                    <a:pt x="60" y="80"/>
                  </a:cubicBezTo>
                  <a:cubicBezTo>
                    <a:pt x="63" y="78"/>
                    <a:pt x="72" y="75"/>
                    <a:pt x="75" y="72"/>
                  </a:cubicBezTo>
                  <a:cubicBezTo>
                    <a:pt x="78" y="52"/>
                    <a:pt x="76" y="33"/>
                    <a:pt x="77" y="14"/>
                  </a:cubicBezTo>
                  <a:cubicBezTo>
                    <a:pt x="82" y="0"/>
                    <a:pt x="90" y="10"/>
                    <a:pt x="99" y="16"/>
                  </a:cubicBezTo>
                  <a:cubicBezTo>
                    <a:pt x="99" y="18"/>
                    <a:pt x="101" y="19"/>
                    <a:pt x="103" y="21"/>
                  </a:cubicBezTo>
                  <a:cubicBezTo>
                    <a:pt x="103" y="21"/>
                    <a:pt x="103" y="21"/>
                    <a:pt x="104" y="21"/>
                  </a:cubicBezTo>
                  <a:cubicBezTo>
                    <a:pt x="107" y="27"/>
                    <a:pt x="108" y="30"/>
                    <a:pt x="103" y="35"/>
                  </a:cubicBezTo>
                  <a:cubicBezTo>
                    <a:pt x="99" y="44"/>
                    <a:pt x="97" y="54"/>
                    <a:pt x="98" y="65"/>
                  </a:cubicBezTo>
                  <a:cubicBezTo>
                    <a:pt x="108" y="63"/>
                    <a:pt x="114" y="55"/>
                    <a:pt x="126" y="54"/>
                  </a:cubicBezTo>
                  <a:cubicBezTo>
                    <a:pt x="129" y="60"/>
                    <a:pt x="128" y="65"/>
                    <a:pt x="123" y="69"/>
                  </a:cubicBezTo>
                  <a:cubicBezTo>
                    <a:pt x="114" y="73"/>
                    <a:pt x="105" y="77"/>
                    <a:pt x="95" y="81"/>
                  </a:cubicBezTo>
                  <a:cubicBezTo>
                    <a:pt x="93" y="91"/>
                    <a:pt x="89" y="103"/>
                    <a:pt x="82" y="111"/>
                  </a:cubicBezTo>
                  <a:cubicBezTo>
                    <a:pt x="81" y="113"/>
                    <a:pt x="76" y="117"/>
                    <a:pt x="75" y="118"/>
                  </a:cubicBezTo>
                  <a:cubicBezTo>
                    <a:pt x="69" y="122"/>
                    <a:pt x="63" y="126"/>
                    <a:pt x="56" y="128"/>
                  </a:cubicBezTo>
                  <a:cubicBezTo>
                    <a:pt x="37" y="133"/>
                    <a:pt x="37" y="133"/>
                    <a:pt x="33" y="1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9" name="Freeform 77"/>
            <p:cNvSpPr/>
            <p:nvPr userDrawn="1"/>
          </p:nvSpPr>
          <p:spPr bwMode="auto">
            <a:xfrm>
              <a:off x="1630" y="796"/>
              <a:ext cx="94" cy="110"/>
            </a:xfrm>
            <a:custGeom>
              <a:avLst/>
              <a:gdLst>
                <a:gd name="T0" fmla="*/ 17 w 76"/>
                <a:gd name="T1" fmla="*/ 88 h 88"/>
                <a:gd name="T2" fmla="*/ 0 w 76"/>
                <a:gd name="T3" fmla="*/ 70 h 88"/>
                <a:gd name="T4" fmla="*/ 2 w 76"/>
                <a:gd name="T5" fmla="*/ 65 h 88"/>
                <a:gd name="T6" fmla="*/ 50 w 76"/>
                <a:gd name="T7" fmla="*/ 26 h 88"/>
                <a:gd name="T8" fmla="*/ 65 w 76"/>
                <a:gd name="T9" fmla="*/ 5 h 88"/>
                <a:gd name="T10" fmla="*/ 66 w 76"/>
                <a:gd name="T11" fmla="*/ 4 h 88"/>
                <a:gd name="T12" fmla="*/ 66 w 76"/>
                <a:gd name="T13" fmla="*/ 4 h 88"/>
                <a:gd name="T14" fmla="*/ 76 w 76"/>
                <a:gd name="T15" fmla="*/ 5 h 88"/>
                <a:gd name="T16" fmla="*/ 65 w 76"/>
                <a:gd name="T17" fmla="*/ 19 h 88"/>
                <a:gd name="T18" fmla="*/ 54 w 76"/>
                <a:gd name="T19" fmla="*/ 43 h 88"/>
                <a:gd name="T20" fmla="*/ 48 w 76"/>
                <a:gd name="T21" fmla="*/ 54 h 88"/>
                <a:gd name="T22" fmla="*/ 35 w 76"/>
                <a:gd name="T23" fmla="*/ 72 h 88"/>
                <a:gd name="T24" fmla="*/ 21 w 76"/>
                <a:gd name="T25" fmla="*/ 87 h 88"/>
                <a:gd name="T26" fmla="*/ 17 w 76"/>
                <a:gd name="T2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88">
                  <a:moveTo>
                    <a:pt x="17" y="88"/>
                  </a:moveTo>
                  <a:cubicBezTo>
                    <a:pt x="10" y="84"/>
                    <a:pt x="3" y="76"/>
                    <a:pt x="0" y="70"/>
                  </a:cubicBezTo>
                  <a:cubicBezTo>
                    <a:pt x="0" y="69"/>
                    <a:pt x="1" y="67"/>
                    <a:pt x="2" y="65"/>
                  </a:cubicBezTo>
                  <a:cubicBezTo>
                    <a:pt x="18" y="52"/>
                    <a:pt x="35" y="41"/>
                    <a:pt x="50" y="26"/>
                  </a:cubicBezTo>
                  <a:cubicBezTo>
                    <a:pt x="54" y="19"/>
                    <a:pt x="60" y="12"/>
                    <a:pt x="65" y="5"/>
                  </a:cubicBezTo>
                  <a:cubicBezTo>
                    <a:pt x="65" y="5"/>
                    <a:pt x="66" y="5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70" y="0"/>
                    <a:pt x="72" y="0"/>
                    <a:pt x="76" y="5"/>
                  </a:cubicBezTo>
                  <a:cubicBezTo>
                    <a:pt x="76" y="10"/>
                    <a:pt x="68" y="14"/>
                    <a:pt x="65" y="19"/>
                  </a:cubicBezTo>
                  <a:cubicBezTo>
                    <a:pt x="62" y="27"/>
                    <a:pt x="58" y="35"/>
                    <a:pt x="54" y="43"/>
                  </a:cubicBezTo>
                  <a:cubicBezTo>
                    <a:pt x="53" y="45"/>
                    <a:pt x="53" y="45"/>
                    <a:pt x="48" y="54"/>
                  </a:cubicBezTo>
                  <a:cubicBezTo>
                    <a:pt x="43" y="57"/>
                    <a:pt x="37" y="66"/>
                    <a:pt x="35" y="72"/>
                  </a:cubicBezTo>
                  <a:cubicBezTo>
                    <a:pt x="29" y="75"/>
                    <a:pt x="27" y="84"/>
                    <a:pt x="21" y="87"/>
                  </a:cubicBezTo>
                  <a:cubicBezTo>
                    <a:pt x="19" y="87"/>
                    <a:pt x="18" y="87"/>
                    <a:pt x="17" y="8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0" name="Freeform 78"/>
            <p:cNvSpPr/>
            <p:nvPr userDrawn="1"/>
          </p:nvSpPr>
          <p:spPr bwMode="auto">
            <a:xfrm>
              <a:off x="1749" y="791"/>
              <a:ext cx="53" cy="41"/>
            </a:xfrm>
            <a:custGeom>
              <a:avLst/>
              <a:gdLst>
                <a:gd name="T0" fmla="*/ 19 w 43"/>
                <a:gd name="T1" fmla="*/ 33 h 33"/>
                <a:gd name="T2" fmla="*/ 0 w 43"/>
                <a:gd name="T3" fmla="*/ 20 h 33"/>
                <a:gd name="T4" fmla="*/ 2 w 43"/>
                <a:gd name="T5" fmla="*/ 14 h 33"/>
                <a:gd name="T6" fmla="*/ 6 w 43"/>
                <a:gd name="T7" fmla="*/ 13 h 33"/>
                <a:gd name="T8" fmla="*/ 17 w 43"/>
                <a:gd name="T9" fmla="*/ 12 h 33"/>
                <a:gd name="T10" fmla="*/ 43 w 43"/>
                <a:gd name="T11" fmla="*/ 5 h 33"/>
                <a:gd name="T12" fmla="*/ 19 w 43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3">
                  <a:moveTo>
                    <a:pt x="19" y="33"/>
                  </a:moveTo>
                  <a:cubicBezTo>
                    <a:pt x="9" y="33"/>
                    <a:pt x="6" y="26"/>
                    <a:pt x="0" y="20"/>
                  </a:cubicBezTo>
                  <a:cubicBezTo>
                    <a:pt x="0" y="18"/>
                    <a:pt x="2" y="16"/>
                    <a:pt x="2" y="14"/>
                  </a:cubicBezTo>
                  <a:cubicBezTo>
                    <a:pt x="4" y="14"/>
                    <a:pt x="4" y="14"/>
                    <a:pt x="6" y="13"/>
                  </a:cubicBezTo>
                  <a:cubicBezTo>
                    <a:pt x="10" y="12"/>
                    <a:pt x="12" y="12"/>
                    <a:pt x="17" y="12"/>
                  </a:cubicBezTo>
                  <a:cubicBezTo>
                    <a:pt x="22" y="11"/>
                    <a:pt x="38" y="0"/>
                    <a:pt x="43" y="5"/>
                  </a:cubicBezTo>
                  <a:cubicBezTo>
                    <a:pt x="43" y="17"/>
                    <a:pt x="30" y="30"/>
                    <a:pt x="19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1" name="Freeform 79"/>
            <p:cNvSpPr/>
            <p:nvPr userDrawn="1"/>
          </p:nvSpPr>
          <p:spPr bwMode="auto">
            <a:xfrm>
              <a:off x="1668" y="766"/>
              <a:ext cx="36" cy="42"/>
            </a:xfrm>
            <a:custGeom>
              <a:avLst/>
              <a:gdLst>
                <a:gd name="T0" fmla="*/ 5 w 29"/>
                <a:gd name="T1" fmla="*/ 34 h 34"/>
                <a:gd name="T2" fmla="*/ 0 w 29"/>
                <a:gd name="T3" fmla="*/ 9 h 34"/>
                <a:gd name="T4" fmla="*/ 19 w 29"/>
                <a:gd name="T5" fmla="*/ 6 h 34"/>
                <a:gd name="T6" fmla="*/ 23 w 29"/>
                <a:gd name="T7" fmla="*/ 26 h 34"/>
                <a:gd name="T8" fmla="*/ 5 w 2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5" y="34"/>
                  </a:moveTo>
                  <a:cubicBezTo>
                    <a:pt x="1" y="30"/>
                    <a:pt x="0" y="14"/>
                    <a:pt x="0" y="9"/>
                  </a:cubicBezTo>
                  <a:cubicBezTo>
                    <a:pt x="3" y="0"/>
                    <a:pt x="12" y="0"/>
                    <a:pt x="19" y="6"/>
                  </a:cubicBezTo>
                  <a:cubicBezTo>
                    <a:pt x="25" y="14"/>
                    <a:pt x="29" y="17"/>
                    <a:pt x="23" y="26"/>
                  </a:cubicBezTo>
                  <a:cubicBezTo>
                    <a:pt x="16" y="32"/>
                    <a:pt x="13" y="32"/>
                    <a:pt x="5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2" name="Freeform 80"/>
            <p:cNvSpPr/>
            <p:nvPr userDrawn="1"/>
          </p:nvSpPr>
          <p:spPr bwMode="auto">
            <a:xfrm>
              <a:off x="1748" y="739"/>
              <a:ext cx="63" cy="60"/>
            </a:xfrm>
            <a:custGeom>
              <a:avLst/>
              <a:gdLst>
                <a:gd name="T0" fmla="*/ 17 w 51"/>
                <a:gd name="T1" fmla="*/ 48 h 48"/>
                <a:gd name="T2" fmla="*/ 21 w 51"/>
                <a:gd name="T3" fmla="*/ 30 h 48"/>
                <a:gd name="T4" fmla="*/ 13 w 51"/>
                <a:gd name="T5" fmla="*/ 32 h 48"/>
                <a:gd name="T6" fmla="*/ 3 w 51"/>
                <a:gd name="T7" fmla="*/ 15 h 48"/>
                <a:gd name="T8" fmla="*/ 13 w 51"/>
                <a:gd name="T9" fmla="*/ 11 h 48"/>
                <a:gd name="T10" fmla="*/ 33 w 51"/>
                <a:gd name="T11" fmla="*/ 2 h 48"/>
                <a:gd name="T12" fmla="*/ 51 w 51"/>
                <a:gd name="T13" fmla="*/ 18 h 48"/>
                <a:gd name="T14" fmla="*/ 39 w 51"/>
                <a:gd name="T15" fmla="*/ 36 h 48"/>
                <a:gd name="T16" fmla="*/ 22 w 51"/>
                <a:gd name="T17" fmla="*/ 47 h 48"/>
                <a:gd name="T18" fmla="*/ 17 w 51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17" y="48"/>
                  </a:moveTo>
                  <a:cubicBezTo>
                    <a:pt x="16" y="43"/>
                    <a:pt x="23" y="33"/>
                    <a:pt x="21" y="30"/>
                  </a:cubicBezTo>
                  <a:cubicBezTo>
                    <a:pt x="18" y="31"/>
                    <a:pt x="16" y="32"/>
                    <a:pt x="13" y="32"/>
                  </a:cubicBezTo>
                  <a:cubicBezTo>
                    <a:pt x="7" y="29"/>
                    <a:pt x="0" y="21"/>
                    <a:pt x="3" y="15"/>
                  </a:cubicBezTo>
                  <a:cubicBezTo>
                    <a:pt x="7" y="10"/>
                    <a:pt x="6" y="12"/>
                    <a:pt x="13" y="11"/>
                  </a:cubicBezTo>
                  <a:cubicBezTo>
                    <a:pt x="19" y="8"/>
                    <a:pt x="26" y="5"/>
                    <a:pt x="33" y="2"/>
                  </a:cubicBezTo>
                  <a:cubicBezTo>
                    <a:pt x="45" y="0"/>
                    <a:pt x="50" y="6"/>
                    <a:pt x="51" y="18"/>
                  </a:cubicBezTo>
                  <a:cubicBezTo>
                    <a:pt x="49" y="25"/>
                    <a:pt x="44" y="31"/>
                    <a:pt x="39" y="36"/>
                  </a:cubicBezTo>
                  <a:cubicBezTo>
                    <a:pt x="33" y="40"/>
                    <a:pt x="27" y="44"/>
                    <a:pt x="22" y="47"/>
                  </a:cubicBezTo>
                  <a:cubicBezTo>
                    <a:pt x="20" y="47"/>
                    <a:pt x="19" y="48"/>
                    <a:pt x="17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3" name="Freeform 81"/>
            <p:cNvSpPr/>
            <p:nvPr userDrawn="1"/>
          </p:nvSpPr>
          <p:spPr bwMode="auto">
            <a:xfrm>
              <a:off x="1687" y="715"/>
              <a:ext cx="38" cy="42"/>
            </a:xfrm>
            <a:custGeom>
              <a:avLst/>
              <a:gdLst>
                <a:gd name="T0" fmla="*/ 3 w 31"/>
                <a:gd name="T1" fmla="*/ 34 h 34"/>
                <a:gd name="T2" fmla="*/ 3 w 31"/>
                <a:gd name="T3" fmla="*/ 29 h 34"/>
                <a:gd name="T4" fmla="*/ 0 w 31"/>
                <a:gd name="T5" fmla="*/ 16 h 34"/>
                <a:gd name="T6" fmla="*/ 7 w 31"/>
                <a:gd name="T7" fmla="*/ 0 h 34"/>
                <a:gd name="T8" fmla="*/ 26 w 31"/>
                <a:gd name="T9" fmla="*/ 23 h 34"/>
                <a:gd name="T10" fmla="*/ 3 w 31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4">
                  <a:moveTo>
                    <a:pt x="3" y="34"/>
                  </a:moveTo>
                  <a:cubicBezTo>
                    <a:pt x="1" y="32"/>
                    <a:pt x="2" y="31"/>
                    <a:pt x="3" y="29"/>
                  </a:cubicBezTo>
                  <a:cubicBezTo>
                    <a:pt x="3" y="24"/>
                    <a:pt x="0" y="20"/>
                    <a:pt x="0" y="16"/>
                  </a:cubicBezTo>
                  <a:cubicBezTo>
                    <a:pt x="1" y="7"/>
                    <a:pt x="0" y="4"/>
                    <a:pt x="7" y="0"/>
                  </a:cubicBezTo>
                  <a:cubicBezTo>
                    <a:pt x="12" y="3"/>
                    <a:pt x="31" y="12"/>
                    <a:pt x="26" y="23"/>
                  </a:cubicBezTo>
                  <a:cubicBezTo>
                    <a:pt x="21" y="29"/>
                    <a:pt x="11" y="33"/>
                    <a:pt x="3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4" name="Freeform 82"/>
            <p:cNvSpPr/>
            <p:nvPr userDrawn="1"/>
          </p:nvSpPr>
          <p:spPr bwMode="auto">
            <a:xfrm>
              <a:off x="1365" y="728"/>
              <a:ext cx="244" cy="186"/>
            </a:xfrm>
            <a:custGeom>
              <a:avLst/>
              <a:gdLst>
                <a:gd name="T0" fmla="*/ 20 w 197"/>
                <a:gd name="T1" fmla="*/ 150 h 150"/>
                <a:gd name="T2" fmla="*/ 13 w 197"/>
                <a:gd name="T3" fmla="*/ 119 h 150"/>
                <a:gd name="T4" fmla="*/ 17 w 197"/>
                <a:gd name="T5" fmla="*/ 114 h 150"/>
                <a:gd name="T6" fmla="*/ 17 w 197"/>
                <a:gd name="T7" fmla="*/ 113 h 150"/>
                <a:gd name="T8" fmla="*/ 44 w 197"/>
                <a:gd name="T9" fmla="*/ 77 h 150"/>
                <a:gd name="T10" fmla="*/ 52 w 197"/>
                <a:gd name="T11" fmla="*/ 67 h 150"/>
                <a:gd name="T12" fmla="*/ 53 w 197"/>
                <a:gd name="T13" fmla="*/ 78 h 150"/>
                <a:gd name="T14" fmla="*/ 60 w 197"/>
                <a:gd name="T15" fmla="*/ 77 h 150"/>
                <a:gd name="T16" fmla="*/ 85 w 197"/>
                <a:gd name="T17" fmla="*/ 58 h 150"/>
                <a:gd name="T18" fmla="*/ 87 w 197"/>
                <a:gd name="T19" fmla="*/ 48 h 150"/>
                <a:gd name="T20" fmla="*/ 68 w 197"/>
                <a:gd name="T21" fmla="*/ 44 h 150"/>
                <a:gd name="T22" fmla="*/ 88 w 197"/>
                <a:gd name="T23" fmla="*/ 29 h 150"/>
                <a:gd name="T24" fmla="*/ 92 w 197"/>
                <a:gd name="T25" fmla="*/ 9 h 150"/>
                <a:gd name="T26" fmla="*/ 109 w 197"/>
                <a:gd name="T27" fmla="*/ 22 h 150"/>
                <a:gd name="T28" fmla="*/ 110 w 197"/>
                <a:gd name="T29" fmla="*/ 37 h 150"/>
                <a:gd name="T30" fmla="*/ 108 w 197"/>
                <a:gd name="T31" fmla="*/ 46 h 150"/>
                <a:gd name="T32" fmla="*/ 111 w 197"/>
                <a:gd name="T33" fmla="*/ 46 h 150"/>
                <a:gd name="T34" fmla="*/ 131 w 197"/>
                <a:gd name="T35" fmla="*/ 32 h 150"/>
                <a:gd name="T36" fmla="*/ 140 w 197"/>
                <a:gd name="T37" fmla="*/ 5 h 150"/>
                <a:gd name="T38" fmla="*/ 163 w 197"/>
                <a:gd name="T39" fmla="*/ 11 h 150"/>
                <a:gd name="T40" fmla="*/ 176 w 197"/>
                <a:gd name="T41" fmla="*/ 5 h 150"/>
                <a:gd name="T42" fmla="*/ 182 w 197"/>
                <a:gd name="T43" fmla="*/ 4 h 150"/>
                <a:gd name="T44" fmla="*/ 184 w 197"/>
                <a:gd name="T45" fmla="*/ 13 h 150"/>
                <a:gd name="T46" fmla="*/ 157 w 197"/>
                <a:gd name="T47" fmla="*/ 39 h 150"/>
                <a:gd name="T48" fmla="*/ 166 w 197"/>
                <a:gd name="T49" fmla="*/ 29 h 150"/>
                <a:gd name="T50" fmla="*/ 190 w 197"/>
                <a:gd name="T51" fmla="*/ 34 h 150"/>
                <a:gd name="T52" fmla="*/ 184 w 197"/>
                <a:gd name="T53" fmla="*/ 50 h 150"/>
                <a:gd name="T54" fmla="*/ 182 w 197"/>
                <a:gd name="T55" fmla="*/ 54 h 150"/>
                <a:gd name="T56" fmla="*/ 182 w 197"/>
                <a:gd name="T57" fmla="*/ 93 h 150"/>
                <a:gd name="T58" fmla="*/ 173 w 197"/>
                <a:gd name="T59" fmla="*/ 107 h 150"/>
                <a:gd name="T60" fmla="*/ 173 w 197"/>
                <a:gd name="T61" fmla="*/ 107 h 150"/>
                <a:gd name="T62" fmla="*/ 172 w 197"/>
                <a:gd name="T63" fmla="*/ 107 h 150"/>
                <a:gd name="T64" fmla="*/ 158 w 197"/>
                <a:gd name="T65" fmla="*/ 113 h 150"/>
                <a:gd name="T66" fmla="*/ 158 w 197"/>
                <a:gd name="T67" fmla="*/ 58 h 150"/>
                <a:gd name="T68" fmla="*/ 157 w 197"/>
                <a:gd name="T69" fmla="*/ 58 h 150"/>
                <a:gd name="T70" fmla="*/ 139 w 197"/>
                <a:gd name="T71" fmla="*/ 89 h 150"/>
                <a:gd name="T72" fmla="*/ 124 w 197"/>
                <a:gd name="T73" fmla="*/ 80 h 150"/>
                <a:gd name="T74" fmla="*/ 128 w 197"/>
                <a:gd name="T75" fmla="*/ 76 h 150"/>
                <a:gd name="T76" fmla="*/ 130 w 197"/>
                <a:gd name="T77" fmla="*/ 45 h 150"/>
                <a:gd name="T78" fmla="*/ 111 w 197"/>
                <a:gd name="T79" fmla="*/ 64 h 150"/>
                <a:gd name="T80" fmla="*/ 102 w 197"/>
                <a:gd name="T81" fmla="*/ 70 h 150"/>
                <a:gd name="T82" fmla="*/ 97 w 197"/>
                <a:gd name="T83" fmla="*/ 91 h 150"/>
                <a:gd name="T84" fmla="*/ 92 w 197"/>
                <a:gd name="T85" fmla="*/ 101 h 150"/>
                <a:gd name="T86" fmla="*/ 91 w 197"/>
                <a:gd name="T87" fmla="*/ 102 h 150"/>
                <a:gd name="T88" fmla="*/ 74 w 197"/>
                <a:gd name="T89" fmla="*/ 110 h 150"/>
                <a:gd name="T90" fmla="*/ 74 w 197"/>
                <a:gd name="T91" fmla="*/ 107 h 150"/>
                <a:gd name="T92" fmla="*/ 82 w 197"/>
                <a:gd name="T93" fmla="*/ 85 h 150"/>
                <a:gd name="T94" fmla="*/ 63 w 197"/>
                <a:gd name="T95" fmla="*/ 94 h 150"/>
                <a:gd name="T96" fmla="*/ 53 w 197"/>
                <a:gd name="T97" fmla="*/ 91 h 150"/>
                <a:gd name="T98" fmla="*/ 52 w 197"/>
                <a:gd name="T99" fmla="*/ 90 h 150"/>
                <a:gd name="T100" fmla="*/ 48 w 197"/>
                <a:gd name="T101" fmla="*/ 88 h 150"/>
                <a:gd name="T102" fmla="*/ 44 w 197"/>
                <a:gd name="T103" fmla="*/ 100 h 150"/>
                <a:gd name="T104" fmla="*/ 27 w 197"/>
                <a:gd name="T105" fmla="*/ 147 h 150"/>
                <a:gd name="T106" fmla="*/ 20 w 197"/>
                <a:gd name="T10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150">
                  <a:moveTo>
                    <a:pt x="20" y="150"/>
                  </a:moveTo>
                  <a:cubicBezTo>
                    <a:pt x="9" y="146"/>
                    <a:pt x="0" y="124"/>
                    <a:pt x="13" y="119"/>
                  </a:cubicBezTo>
                  <a:cubicBezTo>
                    <a:pt x="13" y="117"/>
                    <a:pt x="15" y="115"/>
                    <a:pt x="17" y="114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27" y="103"/>
                    <a:pt x="35" y="88"/>
                    <a:pt x="44" y="77"/>
                  </a:cubicBezTo>
                  <a:cubicBezTo>
                    <a:pt x="46" y="72"/>
                    <a:pt x="47" y="68"/>
                    <a:pt x="52" y="67"/>
                  </a:cubicBezTo>
                  <a:cubicBezTo>
                    <a:pt x="55" y="69"/>
                    <a:pt x="54" y="74"/>
                    <a:pt x="53" y="78"/>
                  </a:cubicBezTo>
                  <a:cubicBezTo>
                    <a:pt x="54" y="79"/>
                    <a:pt x="58" y="78"/>
                    <a:pt x="60" y="77"/>
                  </a:cubicBezTo>
                  <a:cubicBezTo>
                    <a:pt x="68" y="71"/>
                    <a:pt x="78" y="65"/>
                    <a:pt x="85" y="58"/>
                  </a:cubicBezTo>
                  <a:cubicBezTo>
                    <a:pt x="86" y="55"/>
                    <a:pt x="86" y="52"/>
                    <a:pt x="87" y="48"/>
                  </a:cubicBezTo>
                  <a:cubicBezTo>
                    <a:pt x="81" y="50"/>
                    <a:pt x="64" y="54"/>
                    <a:pt x="68" y="44"/>
                  </a:cubicBezTo>
                  <a:cubicBezTo>
                    <a:pt x="75" y="41"/>
                    <a:pt x="84" y="36"/>
                    <a:pt x="88" y="29"/>
                  </a:cubicBezTo>
                  <a:cubicBezTo>
                    <a:pt x="90" y="22"/>
                    <a:pt x="89" y="14"/>
                    <a:pt x="92" y="9"/>
                  </a:cubicBezTo>
                  <a:cubicBezTo>
                    <a:pt x="99" y="5"/>
                    <a:pt x="108" y="14"/>
                    <a:pt x="109" y="22"/>
                  </a:cubicBezTo>
                  <a:cubicBezTo>
                    <a:pt x="112" y="27"/>
                    <a:pt x="121" y="21"/>
                    <a:pt x="110" y="37"/>
                  </a:cubicBezTo>
                  <a:cubicBezTo>
                    <a:pt x="108" y="39"/>
                    <a:pt x="108" y="42"/>
                    <a:pt x="108" y="46"/>
                  </a:cubicBezTo>
                  <a:cubicBezTo>
                    <a:pt x="109" y="46"/>
                    <a:pt x="110" y="46"/>
                    <a:pt x="111" y="46"/>
                  </a:cubicBezTo>
                  <a:cubicBezTo>
                    <a:pt x="117" y="41"/>
                    <a:pt x="124" y="36"/>
                    <a:pt x="131" y="32"/>
                  </a:cubicBezTo>
                  <a:cubicBezTo>
                    <a:pt x="133" y="22"/>
                    <a:pt x="135" y="14"/>
                    <a:pt x="140" y="5"/>
                  </a:cubicBezTo>
                  <a:cubicBezTo>
                    <a:pt x="147" y="0"/>
                    <a:pt x="156" y="5"/>
                    <a:pt x="163" y="11"/>
                  </a:cubicBezTo>
                  <a:cubicBezTo>
                    <a:pt x="168" y="11"/>
                    <a:pt x="172" y="8"/>
                    <a:pt x="176" y="5"/>
                  </a:cubicBezTo>
                  <a:cubicBezTo>
                    <a:pt x="178" y="4"/>
                    <a:pt x="178" y="4"/>
                    <a:pt x="182" y="4"/>
                  </a:cubicBezTo>
                  <a:cubicBezTo>
                    <a:pt x="183" y="7"/>
                    <a:pt x="184" y="9"/>
                    <a:pt x="184" y="13"/>
                  </a:cubicBezTo>
                  <a:cubicBezTo>
                    <a:pt x="181" y="24"/>
                    <a:pt x="151" y="27"/>
                    <a:pt x="157" y="39"/>
                  </a:cubicBezTo>
                  <a:cubicBezTo>
                    <a:pt x="162" y="39"/>
                    <a:pt x="164" y="33"/>
                    <a:pt x="166" y="29"/>
                  </a:cubicBezTo>
                  <a:cubicBezTo>
                    <a:pt x="171" y="26"/>
                    <a:pt x="184" y="30"/>
                    <a:pt x="190" y="34"/>
                  </a:cubicBezTo>
                  <a:cubicBezTo>
                    <a:pt x="197" y="42"/>
                    <a:pt x="192" y="45"/>
                    <a:pt x="184" y="50"/>
                  </a:cubicBezTo>
                  <a:cubicBezTo>
                    <a:pt x="183" y="52"/>
                    <a:pt x="183" y="53"/>
                    <a:pt x="182" y="54"/>
                  </a:cubicBezTo>
                  <a:cubicBezTo>
                    <a:pt x="181" y="70"/>
                    <a:pt x="181" y="70"/>
                    <a:pt x="182" y="93"/>
                  </a:cubicBezTo>
                  <a:cubicBezTo>
                    <a:pt x="179" y="99"/>
                    <a:pt x="177" y="102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9" y="112"/>
                    <a:pt x="162" y="117"/>
                    <a:pt x="158" y="113"/>
                  </a:cubicBezTo>
                  <a:cubicBezTo>
                    <a:pt x="158" y="94"/>
                    <a:pt x="159" y="75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56" y="67"/>
                    <a:pt x="147" y="84"/>
                    <a:pt x="139" y="89"/>
                  </a:cubicBezTo>
                  <a:cubicBezTo>
                    <a:pt x="132" y="90"/>
                    <a:pt x="126" y="86"/>
                    <a:pt x="124" y="80"/>
                  </a:cubicBezTo>
                  <a:cubicBezTo>
                    <a:pt x="125" y="78"/>
                    <a:pt x="126" y="77"/>
                    <a:pt x="128" y="76"/>
                  </a:cubicBezTo>
                  <a:cubicBezTo>
                    <a:pt x="132" y="68"/>
                    <a:pt x="130" y="53"/>
                    <a:pt x="130" y="45"/>
                  </a:cubicBezTo>
                  <a:cubicBezTo>
                    <a:pt x="125" y="46"/>
                    <a:pt x="115" y="59"/>
                    <a:pt x="111" y="64"/>
                  </a:cubicBezTo>
                  <a:cubicBezTo>
                    <a:pt x="108" y="66"/>
                    <a:pt x="105" y="68"/>
                    <a:pt x="102" y="70"/>
                  </a:cubicBezTo>
                  <a:cubicBezTo>
                    <a:pt x="100" y="77"/>
                    <a:pt x="98" y="84"/>
                    <a:pt x="97" y="91"/>
                  </a:cubicBezTo>
                  <a:cubicBezTo>
                    <a:pt x="95" y="95"/>
                    <a:pt x="93" y="98"/>
                    <a:pt x="92" y="101"/>
                  </a:cubicBezTo>
                  <a:cubicBezTo>
                    <a:pt x="91" y="101"/>
                    <a:pt x="91" y="101"/>
                    <a:pt x="91" y="102"/>
                  </a:cubicBezTo>
                  <a:cubicBezTo>
                    <a:pt x="88" y="106"/>
                    <a:pt x="80" y="118"/>
                    <a:pt x="74" y="110"/>
                  </a:cubicBezTo>
                  <a:cubicBezTo>
                    <a:pt x="74" y="109"/>
                    <a:pt x="74" y="108"/>
                    <a:pt x="74" y="107"/>
                  </a:cubicBezTo>
                  <a:cubicBezTo>
                    <a:pt x="79" y="101"/>
                    <a:pt x="82" y="92"/>
                    <a:pt x="82" y="85"/>
                  </a:cubicBezTo>
                  <a:cubicBezTo>
                    <a:pt x="75" y="87"/>
                    <a:pt x="70" y="94"/>
                    <a:pt x="63" y="94"/>
                  </a:cubicBezTo>
                  <a:cubicBezTo>
                    <a:pt x="59" y="93"/>
                    <a:pt x="55" y="92"/>
                    <a:pt x="53" y="91"/>
                  </a:cubicBezTo>
                  <a:cubicBezTo>
                    <a:pt x="53" y="90"/>
                    <a:pt x="53" y="90"/>
                    <a:pt x="52" y="90"/>
                  </a:cubicBezTo>
                  <a:cubicBezTo>
                    <a:pt x="51" y="89"/>
                    <a:pt x="49" y="87"/>
                    <a:pt x="48" y="88"/>
                  </a:cubicBezTo>
                  <a:cubicBezTo>
                    <a:pt x="47" y="91"/>
                    <a:pt x="45" y="96"/>
                    <a:pt x="44" y="100"/>
                  </a:cubicBezTo>
                  <a:cubicBezTo>
                    <a:pt x="37" y="115"/>
                    <a:pt x="32" y="130"/>
                    <a:pt x="27" y="147"/>
                  </a:cubicBezTo>
                  <a:cubicBezTo>
                    <a:pt x="24" y="149"/>
                    <a:pt x="23" y="150"/>
                    <a:pt x="20" y="1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5" name="Freeform 83"/>
            <p:cNvSpPr/>
            <p:nvPr userDrawn="1"/>
          </p:nvSpPr>
          <p:spPr bwMode="auto">
            <a:xfrm>
              <a:off x="1401" y="757"/>
              <a:ext cx="37" cy="49"/>
            </a:xfrm>
            <a:custGeom>
              <a:avLst/>
              <a:gdLst>
                <a:gd name="T0" fmla="*/ 5 w 30"/>
                <a:gd name="T1" fmla="*/ 39 h 39"/>
                <a:gd name="T2" fmla="*/ 6 w 30"/>
                <a:gd name="T3" fmla="*/ 28 h 39"/>
                <a:gd name="T4" fmla="*/ 6 w 30"/>
                <a:gd name="T5" fmla="*/ 1 h 39"/>
                <a:gd name="T6" fmla="*/ 10 w 30"/>
                <a:gd name="T7" fmla="*/ 0 h 39"/>
                <a:gd name="T8" fmla="*/ 25 w 30"/>
                <a:gd name="T9" fmla="*/ 17 h 39"/>
                <a:gd name="T10" fmla="*/ 5 w 30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5" y="39"/>
                  </a:moveTo>
                  <a:cubicBezTo>
                    <a:pt x="3" y="35"/>
                    <a:pt x="6" y="31"/>
                    <a:pt x="6" y="28"/>
                  </a:cubicBezTo>
                  <a:cubicBezTo>
                    <a:pt x="3" y="17"/>
                    <a:pt x="0" y="9"/>
                    <a:pt x="6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4" y="4"/>
                    <a:pt x="21" y="11"/>
                    <a:pt x="25" y="17"/>
                  </a:cubicBezTo>
                  <a:cubicBezTo>
                    <a:pt x="30" y="29"/>
                    <a:pt x="14" y="35"/>
                    <a:pt x="5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6" name="Freeform 84"/>
            <p:cNvSpPr/>
            <p:nvPr userDrawn="1"/>
          </p:nvSpPr>
          <p:spPr bwMode="auto">
            <a:xfrm>
              <a:off x="1411" y="708"/>
              <a:ext cx="46" cy="47"/>
            </a:xfrm>
            <a:custGeom>
              <a:avLst/>
              <a:gdLst>
                <a:gd name="T0" fmla="*/ 7 w 37"/>
                <a:gd name="T1" fmla="*/ 38 h 38"/>
                <a:gd name="T2" fmla="*/ 4 w 37"/>
                <a:gd name="T3" fmla="*/ 36 h 38"/>
                <a:gd name="T4" fmla="*/ 6 w 37"/>
                <a:gd name="T5" fmla="*/ 29 h 38"/>
                <a:gd name="T6" fmla="*/ 11 w 37"/>
                <a:gd name="T7" fmla="*/ 0 h 38"/>
                <a:gd name="T8" fmla="*/ 16 w 37"/>
                <a:gd name="T9" fmla="*/ 7 h 38"/>
                <a:gd name="T10" fmla="*/ 24 w 37"/>
                <a:gd name="T11" fmla="*/ 32 h 38"/>
                <a:gd name="T12" fmla="*/ 7 w 37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8">
                  <a:moveTo>
                    <a:pt x="7" y="38"/>
                  </a:moveTo>
                  <a:cubicBezTo>
                    <a:pt x="5" y="37"/>
                    <a:pt x="5" y="37"/>
                    <a:pt x="4" y="36"/>
                  </a:cubicBezTo>
                  <a:cubicBezTo>
                    <a:pt x="6" y="33"/>
                    <a:pt x="7" y="32"/>
                    <a:pt x="6" y="29"/>
                  </a:cubicBezTo>
                  <a:cubicBezTo>
                    <a:pt x="0" y="20"/>
                    <a:pt x="0" y="5"/>
                    <a:pt x="11" y="0"/>
                  </a:cubicBezTo>
                  <a:cubicBezTo>
                    <a:pt x="14" y="0"/>
                    <a:pt x="15" y="3"/>
                    <a:pt x="16" y="7"/>
                  </a:cubicBezTo>
                  <a:cubicBezTo>
                    <a:pt x="23" y="14"/>
                    <a:pt x="37" y="23"/>
                    <a:pt x="24" y="32"/>
                  </a:cubicBezTo>
                  <a:cubicBezTo>
                    <a:pt x="18" y="35"/>
                    <a:pt x="13" y="36"/>
                    <a:pt x="7" y="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7" name="Freeform 85"/>
            <p:cNvSpPr/>
            <p:nvPr userDrawn="1"/>
          </p:nvSpPr>
          <p:spPr bwMode="auto">
            <a:xfrm>
              <a:off x="2067" y="765"/>
              <a:ext cx="26" cy="39"/>
            </a:xfrm>
            <a:custGeom>
              <a:avLst/>
              <a:gdLst>
                <a:gd name="T0" fmla="*/ 10 w 21"/>
                <a:gd name="T1" fmla="*/ 31 h 31"/>
                <a:gd name="T2" fmla="*/ 3 w 21"/>
                <a:gd name="T3" fmla="*/ 4 h 31"/>
                <a:gd name="T4" fmla="*/ 21 w 21"/>
                <a:gd name="T5" fmla="*/ 18 h 31"/>
                <a:gd name="T6" fmla="*/ 10 w 21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1">
                  <a:moveTo>
                    <a:pt x="10" y="31"/>
                  </a:moveTo>
                  <a:cubicBezTo>
                    <a:pt x="0" y="27"/>
                    <a:pt x="2" y="11"/>
                    <a:pt x="3" y="4"/>
                  </a:cubicBezTo>
                  <a:cubicBezTo>
                    <a:pt x="11" y="0"/>
                    <a:pt x="20" y="9"/>
                    <a:pt x="21" y="18"/>
                  </a:cubicBezTo>
                  <a:cubicBezTo>
                    <a:pt x="19" y="27"/>
                    <a:pt x="19" y="29"/>
                    <a:pt x="10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8" name="Freeform 86"/>
            <p:cNvSpPr>
              <a:spLocks noEditPoints="1"/>
            </p:cNvSpPr>
            <p:nvPr userDrawn="1"/>
          </p:nvSpPr>
          <p:spPr bwMode="auto">
            <a:xfrm>
              <a:off x="2057" y="673"/>
              <a:ext cx="166" cy="224"/>
            </a:xfrm>
            <a:custGeom>
              <a:avLst/>
              <a:gdLst>
                <a:gd name="T0" fmla="*/ 71 w 134"/>
                <a:gd name="T1" fmla="*/ 180 h 180"/>
                <a:gd name="T2" fmla="*/ 34 w 134"/>
                <a:gd name="T3" fmla="*/ 173 h 180"/>
                <a:gd name="T4" fmla="*/ 56 w 134"/>
                <a:gd name="T5" fmla="*/ 148 h 180"/>
                <a:gd name="T6" fmla="*/ 0 w 134"/>
                <a:gd name="T7" fmla="*/ 147 h 180"/>
                <a:gd name="T8" fmla="*/ 56 w 134"/>
                <a:gd name="T9" fmla="*/ 124 h 180"/>
                <a:gd name="T10" fmla="*/ 75 w 134"/>
                <a:gd name="T11" fmla="*/ 108 h 180"/>
                <a:gd name="T12" fmla="*/ 91 w 134"/>
                <a:gd name="T13" fmla="*/ 96 h 180"/>
                <a:gd name="T14" fmla="*/ 32 w 134"/>
                <a:gd name="T15" fmla="*/ 119 h 180"/>
                <a:gd name="T16" fmla="*/ 34 w 134"/>
                <a:gd name="T17" fmla="*/ 108 h 180"/>
                <a:gd name="T18" fmla="*/ 73 w 134"/>
                <a:gd name="T19" fmla="*/ 81 h 180"/>
                <a:gd name="T20" fmla="*/ 71 w 134"/>
                <a:gd name="T21" fmla="*/ 78 h 180"/>
                <a:gd name="T22" fmla="*/ 39 w 134"/>
                <a:gd name="T23" fmla="*/ 93 h 180"/>
                <a:gd name="T24" fmla="*/ 27 w 134"/>
                <a:gd name="T25" fmla="*/ 61 h 180"/>
                <a:gd name="T26" fmla="*/ 33 w 134"/>
                <a:gd name="T27" fmla="*/ 44 h 180"/>
                <a:gd name="T28" fmla="*/ 46 w 134"/>
                <a:gd name="T29" fmla="*/ 56 h 180"/>
                <a:gd name="T30" fmla="*/ 60 w 134"/>
                <a:gd name="T31" fmla="*/ 66 h 180"/>
                <a:gd name="T32" fmla="*/ 68 w 134"/>
                <a:gd name="T33" fmla="*/ 55 h 180"/>
                <a:gd name="T34" fmla="*/ 64 w 134"/>
                <a:gd name="T35" fmla="*/ 45 h 180"/>
                <a:gd name="T36" fmla="*/ 84 w 134"/>
                <a:gd name="T37" fmla="*/ 25 h 180"/>
                <a:gd name="T38" fmla="*/ 111 w 134"/>
                <a:gd name="T39" fmla="*/ 20 h 180"/>
                <a:gd name="T40" fmla="*/ 110 w 134"/>
                <a:gd name="T41" fmla="*/ 29 h 180"/>
                <a:gd name="T42" fmla="*/ 132 w 134"/>
                <a:gd name="T43" fmla="*/ 44 h 180"/>
                <a:gd name="T44" fmla="*/ 115 w 134"/>
                <a:gd name="T45" fmla="*/ 77 h 180"/>
                <a:gd name="T46" fmla="*/ 120 w 134"/>
                <a:gd name="T47" fmla="*/ 94 h 180"/>
                <a:gd name="T48" fmla="*/ 78 w 134"/>
                <a:gd name="T49" fmla="*/ 114 h 180"/>
                <a:gd name="T50" fmla="*/ 92 w 134"/>
                <a:gd name="T51" fmla="*/ 119 h 180"/>
                <a:gd name="T52" fmla="*/ 81 w 134"/>
                <a:gd name="T53" fmla="*/ 140 h 180"/>
                <a:gd name="T54" fmla="*/ 72 w 134"/>
                <a:gd name="T55" fmla="*/ 180 h 180"/>
                <a:gd name="T56" fmla="*/ 106 w 134"/>
                <a:gd name="T57" fmla="*/ 53 h 180"/>
                <a:gd name="T58" fmla="*/ 87 w 134"/>
                <a:gd name="T59" fmla="*/ 59 h 180"/>
                <a:gd name="T60" fmla="*/ 87 w 134"/>
                <a:gd name="T61" fmla="*/ 60 h 180"/>
                <a:gd name="T62" fmla="*/ 92 w 134"/>
                <a:gd name="T63" fmla="*/ 58 h 180"/>
                <a:gd name="T64" fmla="*/ 99 w 134"/>
                <a:gd name="T65" fmla="*/ 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72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58" y="180"/>
                    <a:pt x="46" y="179"/>
                    <a:pt x="34" y="175"/>
                  </a:cubicBezTo>
                  <a:cubicBezTo>
                    <a:pt x="34" y="174"/>
                    <a:pt x="34" y="174"/>
                    <a:pt x="34" y="173"/>
                  </a:cubicBezTo>
                  <a:cubicBezTo>
                    <a:pt x="41" y="169"/>
                    <a:pt x="50" y="170"/>
                    <a:pt x="55" y="163"/>
                  </a:cubicBezTo>
                  <a:cubicBezTo>
                    <a:pt x="56" y="157"/>
                    <a:pt x="57" y="152"/>
                    <a:pt x="56" y="148"/>
                  </a:cubicBezTo>
                  <a:cubicBezTo>
                    <a:pt x="43" y="148"/>
                    <a:pt x="37" y="157"/>
                    <a:pt x="27" y="161"/>
                  </a:cubicBezTo>
                  <a:cubicBezTo>
                    <a:pt x="18" y="162"/>
                    <a:pt x="3" y="154"/>
                    <a:pt x="0" y="147"/>
                  </a:cubicBezTo>
                  <a:cubicBezTo>
                    <a:pt x="0" y="136"/>
                    <a:pt x="3" y="141"/>
                    <a:pt x="14" y="140"/>
                  </a:cubicBezTo>
                  <a:cubicBezTo>
                    <a:pt x="28" y="138"/>
                    <a:pt x="43" y="130"/>
                    <a:pt x="56" y="124"/>
                  </a:cubicBezTo>
                  <a:cubicBezTo>
                    <a:pt x="59" y="121"/>
                    <a:pt x="59" y="121"/>
                    <a:pt x="61" y="121"/>
                  </a:cubicBezTo>
                  <a:cubicBezTo>
                    <a:pt x="64" y="112"/>
                    <a:pt x="66" y="110"/>
                    <a:pt x="75" y="108"/>
                  </a:cubicBezTo>
                  <a:cubicBezTo>
                    <a:pt x="79" y="106"/>
                    <a:pt x="79" y="106"/>
                    <a:pt x="90" y="100"/>
                  </a:cubicBezTo>
                  <a:cubicBezTo>
                    <a:pt x="90" y="99"/>
                    <a:pt x="91" y="98"/>
                    <a:pt x="91" y="96"/>
                  </a:cubicBezTo>
                  <a:cubicBezTo>
                    <a:pt x="74" y="98"/>
                    <a:pt x="61" y="112"/>
                    <a:pt x="48" y="121"/>
                  </a:cubicBezTo>
                  <a:cubicBezTo>
                    <a:pt x="41" y="122"/>
                    <a:pt x="36" y="121"/>
                    <a:pt x="32" y="119"/>
                  </a:cubicBezTo>
                  <a:cubicBezTo>
                    <a:pt x="29" y="120"/>
                    <a:pt x="12" y="123"/>
                    <a:pt x="20" y="116"/>
                  </a:cubicBezTo>
                  <a:cubicBezTo>
                    <a:pt x="25" y="114"/>
                    <a:pt x="29" y="111"/>
                    <a:pt x="34" y="108"/>
                  </a:cubicBezTo>
                  <a:cubicBezTo>
                    <a:pt x="47" y="100"/>
                    <a:pt x="61" y="93"/>
                    <a:pt x="74" y="85"/>
                  </a:cubicBezTo>
                  <a:cubicBezTo>
                    <a:pt x="74" y="83"/>
                    <a:pt x="73" y="82"/>
                    <a:pt x="73" y="81"/>
                  </a:cubicBezTo>
                  <a:cubicBezTo>
                    <a:pt x="73" y="79"/>
                    <a:pt x="74" y="77"/>
                    <a:pt x="74" y="75"/>
                  </a:cubicBezTo>
                  <a:cubicBezTo>
                    <a:pt x="72" y="76"/>
                    <a:pt x="71" y="76"/>
                    <a:pt x="71" y="78"/>
                  </a:cubicBezTo>
                  <a:cubicBezTo>
                    <a:pt x="63" y="81"/>
                    <a:pt x="59" y="88"/>
                    <a:pt x="53" y="81"/>
                  </a:cubicBezTo>
                  <a:cubicBezTo>
                    <a:pt x="51" y="88"/>
                    <a:pt x="46" y="93"/>
                    <a:pt x="39" y="93"/>
                  </a:cubicBezTo>
                  <a:cubicBezTo>
                    <a:pt x="32" y="89"/>
                    <a:pt x="32" y="77"/>
                    <a:pt x="31" y="72"/>
                  </a:cubicBezTo>
                  <a:cubicBezTo>
                    <a:pt x="30" y="71"/>
                    <a:pt x="29" y="67"/>
                    <a:pt x="27" y="61"/>
                  </a:cubicBezTo>
                  <a:cubicBezTo>
                    <a:pt x="24" y="55"/>
                    <a:pt x="18" y="47"/>
                    <a:pt x="22" y="42"/>
                  </a:cubicBezTo>
                  <a:cubicBezTo>
                    <a:pt x="27" y="38"/>
                    <a:pt x="29" y="37"/>
                    <a:pt x="33" y="44"/>
                  </a:cubicBezTo>
                  <a:cubicBezTo>
                    <a:pt x="37" y="47"/>
                    <a:pt x="42" y="51"/>
                    <a:pt x="45" y="56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48" y="62"/>
                    <a:pt x="54" y="69"/>
                    <a:pt x="53" y="77"/>
                  </a:cubicBezTo>
                  <a:cubicBezTo>
                    <a:pt x="57" y="75"/>
                    <a:pt x="62" y="71"/>
                    <a:pt x="60" y="66"/>
                  </a:cubicBezTo>
                  <a:cubicBezTo>
                    <a:pt x="53" y="63"/>
                    <a:pt x="57" y="57"/>
                    <a:pt x="61" y="55"/>
                  </a:cubicBezTo>
                  <a:cubicBezTo>
                    <a:pt x="64" y="55"/>
                    <a:pt x="64" y="55"/>
                    <a:pt x="68" y="55"/>
                  </a:cubicBezTo>
                  <a:cubicBezTo>
                    <a:pt x="68" y="53"/>
                    <a:pt x="68" y="53"/>
                    <a:pt x="67" y="52"/>
                  </a:cubicBezTo>
                  <a:cubicBezTo>
                    <a:pt x="62" y="50"/>
                    <a:pt x="63" y="49"/>
                    <a:pt x="64" y="45"/>
                  </a:cubicBezTo>
                  <a:cubicBezTo>
                    <a:pt x="58" y="43"/>
                    <a:pt x="56" y="37"/>
                    <a:pt x="58" y="32"/>
                  </a:cubicBezTo>
                  <a:cubicBezTo>
                    <a:pt x="76" y="28"/>
                    <a:pt x="76" y="28"/>
                    <a:pt x="84" y="25"/>
                  </a:cubicBezTo>
                  <a:cubicBezTo>
                    <a:pt x="89" y="19"/>
                    <a:pt x="95" y="0"/>
                    <a:pt x="106" y="4"/>
                  </a:cubicBezTo>
                  <a:cubicBezTo>
                    <a:pt x="109" y="7"/>
                    <a:pt x="111" y="14"/>
                    <a:pt x="111" y="20"/>
                  </a:cubicBezTo>
                  <a:cubicBezTo>
                    <a:pt x="109" y="23"/>
                    <a:pt x="107" y="25"/>
                    <a:pt x="107" y="28"/>
                  </a:cubicBezTo>
                  <a:cubicBezTo>
                    <a:pt x="108" y="28"/>
                    <a:pt x="109" y="28"/>
                    <a:pt x="110" y="29"/>
                  </a:cubicBezTo>
                  <a:cubicBezTo>
                    <a:pt x="117" y="25"/>
                    <a:pt x="121" y="21"/>
                    <a:pt x="125" y="31"/>
                  </a:cubicBezTo>
                  <a:cubicBezTo>
                    <a:pt x="132" y="35"/>
                    <a:pt x="134" y="34"/>
                    <a:pt x="132" y="44"/>
                  </a:cubicBezTo>
                  <a:cubicBezTo>
                    <a:pt x="127" y="55"/>
                    <a:pt x="121" y="66"/>
                    <a:pt x="115" y="76"/>
                  </a:cubicBezTo>
                  <a:cubicBezTo>
                    <a:pt x="115" y="76"/>
                    <a:pt x="115" y="77"/>
                    <a:pt x="115" y="77"/>
                  </a:cubicBezTo>
                  <a:cubicBezTo>
                    <a:pt x="117" y="77"/>
                    <a:pt x="118" y="78"/>
                    <a:pt x="119" y="78"/>
                  </a:cubicBezTo>
                  <a:cubicBezTo>
                    <a:pt x="120" y="83"/>
                    <a:pt x="120" y="88"/>
                    <a:pt x="120" y="94"/>
                  </a:cubicBezTo>
                  <a:cubicBezTo>
                    <a:pt x="116" y="100"/>
                    <a:pt x="110" y="100"/>
                    <a:pt x="103" y="101"/>
                  </a:cubicBezTo>
                  <a:cubicBezTo>
                    <a:pt x="94" y="106"/>
                    <a:pt x="86" y="109"/>
                    <a:pt x="78" y="114"/>
                  </a:cubicBezTo>
                  <a:cubicBezTo>
                    <a:pt x="78" y="116"/>
                    <a:pt x="78" y="118"/>
                    <a:pt x="79" y="120"/>
                  </a:cubicBezTo>
                  <a:cubicBezTo>
                    <a:pt x="83" y="120"/>
                    <a:pt x="87" y="120"/>
                    <a:pt x="92" y="119"/>
                  </a:cubicBezTo>
                  <a:cubicBezTo>
                    <a:pt x="96" y="123"/>
                    <a:pt x="96" y="131"/>
                    <a:pt x="93" y="136"/>
                  </a:cubicBezTo>
                  <a:cubicBezTo>
                    <a:pt x="88" y="137"/>
                    <a:pt x="85" y="138"/>
                    <a:pt x="81" y="140"/>
                  </a:cubicBezTo>
                  <a:cubicBezTo>
                    <a:pt x="81" y="142"/>
                    <a:pt x="81" y="144"/>
                    <a:pt x="80" y="147"/>
                  </a:cubicBezTo>
                  <a:cubicBezTo>
                    <a:pt x="81" y="156"/>
                    <a:pt x="85" y="178"/>
                    <a:pt x="72" y="180"/>
                  </a:cubicBezTo>
                  <a:moveTo>
                    <a:pt x="99" y="67"/>
                  </a:moveTo>
                  <a:cubicBezTo>
                    <a:pt x="103" y="63"/>
                    <a:pt x="106" y="58"/>
                    <a:pt x="106" y="53"/>
                  </a:cubicBezTo>
                  <a:cubicBezTo>
                    <a:pt x="102" y="49"/>
                    <a:pt x="96" y="49"/>
                    <a:pt x="92" y="49"/>
                  </a:cubicBezTo>
                  <a:cubicBezTo>
                    <a:pt x="92" y="51"/>
                    <a:pt x="92" y="51"/>
                    <a:pt x="87" y="59"/>
                  </a:cubicBezTo>
                  <a:cubicBezTo>
                    <a:pt x="88" y="59"/>
                    <a:pt x="88" y="59"/>
                    <a:pt x="89" y="59"/>
                  </a:cubicBezTo>
                  <a:cubicBezTo>
                    <a:pt x="88" y="60"/>
                    <a:pt x="88" y="60"/>
                    <a:pt x="87" y="60"/>
                  </a:cubicBezTo>
                  <a:cubicBezTo>
                    <a:pt x="87" y="60"/>
                    <a:pt x="88" y="60"/>
                    <a:pt x="88" y="61"/>
                  </a:cubicBezTo>
                  <a:cubicBezTo>
                    <a:pt x="90" y="61"/>
                    <a:pt x="91" y="59"/>
                    <a:pt x="92" y="58"/>
                  </a:cubicBezTo>
                  <a:cubicBezTo>
                    <a:pt x="98" y="57"/>
                    <a:pt x="98" y="59"/>
                    <a:pt x="98" y="67"/>
                  </a:cubicBezTo>
                  <a:cubicBezTo>
                    <a:pt x="98" y="67"/>
                    <a:pt x="98" y="67"/>
                    <a:pt x="99" y="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9" name="Freeform 87"/>
            <p:cNvSpPr/>
            <p:nvPr userDrawn="1"/>
          </p:nvSpPr>
          <p:spPr bwMode="auto">
            <a:xfrm>
              <a:off x="1415" y="933"/>
              <a:ext cx="31" cy="40"/>
            </a:xfrm>
            <a:custGeom>
              <a:avLst/>
              <a:gdLst>
                <a:gd name="T0" fmla="*/ 0 w 31"/>
                <a:gd name="T1" fmla="*/ 35 h 40"/>
                <a:gd name="T2" fmla="*/ 24 w 31"/>
                <a:gd name="T3" fmla="*/ 5 h 40"/>
                <a:gd name="T4" fmla="*/ 2 w 31"/>
                <a:gd name="T5" fmla="*/ 5 h 40"/>
                <a:gd name="T6" fmla="*/ 2 w 31"/>
                <a:gd name="T7" fmla="*/ 3 h 40"/>
                <a:gd name="T8" fmla="*/ 2 w 31"/>
                <a:gd name="T9" fmla="*/ 0 h 40"/>
                <a:gd name="T10" fmla="*/ 31 w 31"/>
                <a:gd name="T11" fmla="*/ 0 h 40"/>
                <a:gd name="T12" fmla="*/ 31 w 31"/>
                <a:gd name="T13" fmla="*/ 3 h 40"/>
                <a:gd name="T14" fmla="*/ 31 w 31"/>
                <a:gd name="T15" fmla="*/ 5 h 40"/>
                <a:gd name="T16" fmla="*/ 6 w 31"/>
                <a:gd name="T17" fmla="*/ 35 h 40"/>
                <a:gd name="T18" fmla="*/ 31 w 31"/>
                <a:gd name="T19" fmla="*/ 35 h 40"/>
                <a:gd name="T20" fmla="*/ 31 w 31"/>
                <a:gd name="T21" fmla="*/ 37 h 40"/>
                <a:gd name="T22" fmla="*/ 31 w 31"/>
                <a:gd name="T23" fmla="*/ 40 h 40"/>
                <a:gd name="T24" fmla="*/ 0 w 31"/>
                <a:gd name="T25" fmla="*/ 40 h 40"/>
                <a:gd name="T26" fmla="*/ 0 w 31"/>
                <a:gd name="T27" fmla="*/ 37 h 40"/>
                <a:gd name="T28" fmla="*/ 0 w 31"/>
                <a:gd name="T2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0" y="35"/>
                  </a:moveTo>
                  <a:lnTo>
                    <a:pt x="24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6" y="35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1" y="40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0" name="Freeform 88"/>
            <p:cNvSpPr/>
            <p:nvPr userDrawn="1"/>
          </p:nvSpPr>
          <p:spPr bwMode="auto">
            <a:xfrm>
              <a:off x="1458" y="933"/>
              <a:ext cx="31" cy="40"/>
            </a:xfrm>
            <a:custGeom>
              <a:avLst/>
              <a:gdLst>
                <a:gd name="T0" fmla="*/ 0 w 31"/>
                <a:gd name="T1" fmla="*/ 0 h 40"/>
                <a:gd name="T2" fmla="*/ 2 w 31"/>
                <a:gd name="T3" fmla="*/ 0 h 40"/>
                <a:gd name="T4" fmla="*/ 5 w 31"/>
                <a:gd name="T5" fmla="*/ 0 h 40"/>
                <a:gd name="T6" fmla="*/ 5 w 31"/>
                <a:gd name="T7" fmla="*/ 16 h 40"/>
                <a:gd name="T8" fmla="*/ 26 w 31"/>
                <a:gd name="T9" fmla="*/ 16 h 40"/>
                <a:gd name="T10" fmla="*/ 26 w 31"/>
                <a:gd name="T11" fmla="*/ 0 h 40"/>
                <a:gd name="T12" fmla="*/ 28 w 31"/>
                <a:gd name="T13" fmla="*/ 0 h 40"/>
                <a:gd name="T14" fmla="*/ 31 w 31"/>
                <a:gd name="T15" fmla="*/ 0 h 40"/>
                <a:gd name="T16" fmla="*/ 31 w 31"/>
                <a:gd name="T17" fmla="*/ 40 h 40"/>
                <a:gd name="T18" fmla="*/ 28 w 31"/>
                <a:gd name="T19" fmla="*/ 40 h 40"/>
                <a:gd name="T20" fmla="*/ 26 w 31"/>
                <a:gd name="T21" fmla="*/ 40 h 40"/>
                <a:gd name="T22" fmla="*/ 26 w 31"/>
                <a:gd name="T23" fmla="*/ 21 h 40"/>
                <a:gd name="T24" fmla="*/ 5 w 31"/>
                <a:gd name="T25" fmla="*/ 21 h 40"/>
                <a:gd name="T26" fmla="*/ 5 w 31"/>
                <a:gd name="T27" fmla="*/ 40 h 40"/>
                <a:gd name="T28" fmla="*/ 2 w 31"/>
                <a:gd name="T29" fmla="*/ 40 h 40"/>
                <a:gd name="T30" fmla="*/ 0 w 31"/>
                <a:gd name="T31" fmla="*/ 40 h 40"/>
                <a:gd name="T32" fmla="*/ 0 w 31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6" y="21"/>
                  </a:lnTo>
                  <a:lnTo>
                    <a:pt x="5" y="21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1" name="Freeform 89"/>
            <p:cNvSpPr/>
            <p:nvPr userDrawn="1"/>
          </p:nvSpPr>
          <p:spPr bwMode="auto">
            <a:xfrm>
              <a:off x="1503" y="933"/>
              <a:ext cx="29" cy="40"/>
            </a:xfrm>
            <a:custGeom>
              <a:avLst/>
              <a:gdLst>
                <a:gd name="T0" fmla="*/ 0 w 29"/>
                <a:gd name="T1" fmla="*/ 40 h 40"/>
                <a:gd name="T2" fmla="*/ 0 w 29"/>
                <a:gd name="T3" fmla="*/ 0 h 40"/>
                <a:gd name="T4" fmla="*/ 29 w 29"/>
                <a:gd name="T5" fmla="*/ 0 h 40"/>
                <a:gd name="T6" fmla="*/ 29 w 29"/>
                <a:gd name="T7" fmla="*/ 3 h 40"/>
                <a:gd name="T8" fmla="*/ 29 w 29"/>
                <a:gd name="T9" fmla="*/ 5 h 40"/>
                <a:gd name="T10" fmla="*/ 6 w 29"/>
                <a:gd name="T11" fmla="*/ 5 h 40"/>
                <a:gd name="T12" fmla="*/ 6 w 29"/>
                <a:gd name="T13" fmla="*/ 16 h 40"/>
                <a:gd name="T14" fmla="*/ 27 w 29"/>
                <a:gd name="T15" fmla="*/ 16 h 40"/>
                <a:gd name="T16" fmla="*/ 27 w 29"/>
                <a:gd name="T17" fmla="*/ 19 h 40"/>
                <a:gd name="T18" fmla="*/ 27 w 29"/>
                <a:gd name="T19" fmla="*/ 21 h 40"/>
                <a:gd name="T20" fmla="*/ 6 w 29"/>
                <a:gd name="T21" fmla="*/ 21 h 40"/>
                <a:gd name="T22" fmla="*/ 6 w 29"/>
                <a:gd name="T23" fmla="*/ 35 h 40"/>
                <a:gd name="T24" fmla="*/ 29 w 29"/>
                <a:gd name="T25" fmla="*/ 35 h 40"/>
                <a:gd name="T26" fmla="*/ 29 w 29"/>
                <a:gd name="T27" fmla="*/ 37 h 40"/>
                <a:gd name="T28" fmla="*/ 29 w 29"/>
                <a:gd name="T29" fmla="*/ 40 h 40"/>
                <a:gd name="T30" fmla="*/ 0 w 29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29" y="35"/>
                  </a:lnTo>
                  <a:lnTo>
                    <a:pt x="29" y="37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2" name="Freeform 90"/>
            <p:cNvSpPr/>
            <p:nvPr userDrawn="1"/>
          </p:nvSpPr>
          <p:spPr bwMode="auto">
            <a:xfrm>
              <a:off x="1542" y="933"/>
              <a:ext cx="22" cy="40"/>
            </a:xfrm>
            <a:custGeom>
              <a:avLst/>
              <a:gdLst>
                <a:gd name="T0" fmla="*/ 14 w 18"/>
                <a:gd name="T1" fmla="*/ 0 h 32"/>
                <a:gd name="T2" fmla="*/ 16 w 18"/>
                <a:gd name="T3" fmla="*/ 0 h 32"/>
                <a:gd name="T4" fmla="*/ 18 w 18"/>
                <a:gd name="T5" fmla="*/ 0 h 32"/>
                <a:gd name="T6" fmla="*/ 18 w 18"/>
                <a:gd name="T7" fmla="*/ 23 h 32"/>
                <a:gd name="T8" fmla="*/ 16 w 18"/>
                <a:gd name="T9" fmla="*/ 30 h 32"/>
                <a:gd name="T10" fmla="*/ 9 w 18"/>
                <a:gd name="T11" fmla="*/ 32 h 32"/>
                <a:gd name="T12" fmla="*/ 2 w 18"/>
                <a:gd name="T13" fmla="*/ 30 h 32"/>
                <a:gd name="T14" fmla="*/ 0 w 18"/>
                <a:gd name="T15" fmla="*/ 23 h 32"/>
                <a:gd name="T16" fmla="*/ 0 w 18"/>
                <a:gd name="T17" fmla="*/ 21 h 32"/>
                <a:gd name="T18" fmla="*/ 4 w 18"/>
                <a:gd name="T19" fmla="*/ 21 h 32"/>
                <a:gd name="T20" fmla="*/ 4 w 18"/>
                <a:gd name="T21" fmla="*/ 23 h 32"/>
                <a:gd name="T22" fmla="*/ 6 w 18"/>
                <a:gd name="T23" fmla="*/ 27 h 32"/>
                <a:gd name="T24" fmla="*/ 9 w 18"/>
                <a:gd name="T25" fmla="*/ 29 h 32"/>
                <a:gd name="T26" fmla="*/ 13 w 18"/>
                <a:gd name="T27" fmla="*/ 27 h 32"/>
                <a:gd name="T28" fmla="*/ 14 w 18"/>
                <a:gd name="T29" fmla="*/ 23 h 32"/>
                <a:gd name="T30" fmla="*/ 14 w 18"/>
                <a:gd name="T3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32">
                  <a:moveTo>
                    <a:pt x="1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6"/>
                    <a:pt x="18" y="28"/>
                    <a:pt x="16" y="30"/>
                  </a:cubicBezTo>
                  <a:cubicBezTo>
                    <a:pt x="14" y="32"/>
                    <a:pt x="12" y="32"/>
                    <a:pt x="9" y="32"/>
                  </a:cubicBezTo>
                  <a:cubicBezTo>
                    <a:pt x="6" y="32"/>
                    <a:pt x="4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6" y="28"/>
                    <a:pt x="8" y="29"/>
                    <a:pt x="9" y="29"/>
                  </a:cubicBezTo>
                  <a:cubicBezTo>
                    <a:pt x="11" y="29"/>
                    <a:pt x="12" y="28"/>
                    <a:pt x="13" y="27"/>
                  </a:cubicBezTo>
                  <a:cubicBezTo>
                    <a:pt x="14" y="26"/>
                    <a:pt x="14" y="24"/>
                    <a:pt x="14" y="23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3" name="Freeform 91"/>
            <p:cNvSpPr/>
            <p:nvPr userDrawn="1"/>
          </p:nvSpPr>
          <p:spPr bwMode="auto">
            <a:xfrm>
              <a:off x="1579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3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3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4" name="Freeform 92"/>
            <p:cNvSpPr>
              <a:spLocks noEditPoints="1"/>
            </p:cNvSpPr>
            <p:nvPr userDrawn="1"/>
          </p:nvSpPr>
          <p:spPr bwMode="auto">
            <a:xfrm>
              <a:off x="1595" y="933"/>
              <a:ext cx="36" cy="40"/>
            </a:xfrm>
            <a:custGeom>
              <a:avLst/>
              <a:gdLst>
                <a:gd name="T0" fmla="*/ 15 w 36"/>
                <a:gd name="T1" fmla="*/ 0 h 40"/>
                <a:gd name="T2" fmla="*/ 19 w 36"/>
                <a:gd name="T3" fmla="*/ 0 h 40"/>
                <a:gd name="T4" fmla="*/ 21 w 36"/>
                <a:gd name="T5" fmla="*/ 0 h 40"/>
                <a:gd name="T6" fmla="*/ 36 w 36"/>
                <a:gd name="T7" fmla="*/ 40 h 40"/>
                <a:gd name="T8" fmla="*/ 33 w 36"/>
                <a:gd name="T9" fmla="*/ 40 h 40"/>
                <a:gd name="T10" fmla="*/ 30 w 36"/>
                <a:gd name="T11" fmla="*/ 40 h 40"/>
                <a:gd name="T12" fmla="*/ 26 w 36"/>
                <a:gd name="T13" fmla="*/ 27 h 40"/>
                <a:gd name="T14" fmla="*/ 10 w 36"/>
                <a:gd name="T15" fmla="*/ 27 h 40"/>
                <a:gd name="T16" fmla="*/ 7 w 36"/>
                <a:gd name="T17" fmla="*/ 40 h 40"/>
                <a:gd name="T18" fmla="*/ 4 w 36"/>
                <a:gd name="T19" fmla="*/ 40 h 40"/>
                <a:gd name="T20" fmla="*/ 0 w 36"/>
                <a:gd name="T21" fmla="*/ 40 h 40"/>
                <a:gd name="T22" fmla="*/ 15 w 36"/>
                <a:gd name="T23" fmla="*/ 0 h 40"/>
                <a:gd name="T24" fmla="*/ 12 w 36"/>
                <a:gd name="T25" fmla="*/ 24 h 40"/>
                <a:gd name="T26" fmla="*/ 24 w 36"/>
                <a:gd name="T27" fmla="*/ 24 h 40"/>
                <a:gd name="T28" fmla="*/ 19 w 36"/>
                <a:gd name="T29" fmla="*/ 5 h 40"/>
                <a:gd name="T30" fmla="*/ 19 w 36"/>
                <a:gd name="T31" fmla="*/ 5 h 40"/>
                <a:gd name="T32" fmla="*/ 12 w 36"/>
                <a:gd name="T33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15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36" y="40"/>
                  </a:lnTo>
                  <a:lnTo>
                    <a:pt x="33" y="40"/>
                  </a:lnTo>
                  <a:lnTo>
                    <a:pt x="30" y="40"/>
                  </a:lnTo>
                  <a:lnTo>
                    <a:pt x="26" y="27"/>
                  </a:lnTo>
                  <a:lnTo>
                    <a:pt x="10" y="27"/>
                  </a:lnTo>
                  <a:lnTo>
                    <a:pt x="7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15" y="0"/>
                  </a:lnTo>
                  <a:close/>
                  <a:moveTo>
                    <a:pt x="12" y="24"/>
                  </a:moveTo>
                  <a:lnTo>
                    <a:pt x="24" y="2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5" name="Freeform 93"/>
            <p:cNvSpPr/>
            <p:nvPr userDrawn="1"/>
          </p:nvSpPr>
          <p:spPr bwMode="auto">
            <a:xfrm>
              <a:off x="1641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3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4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9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9 w 31"/>
                <a:gd name="T23" fmla="*/ 40 h 40"/>
                <a:gd name="T24" fmla="*/ 26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6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6" name="Freeform 94"/>
            <p:cNvSpPr/>
            <p:nvPr userDrawn="1"/>
          </p:nvSpPr>
          <p:spPr bwMode="auto">
            <a:xfrm>
              <a:off x="1687" y="932"/>
              <a:ext cx="36" cy="41"/>
            </a:xfrm>
            <a:custGeom>
              <a:avLst/>
              <a:gdLst>
                <a:gd name="T0" fmla="*/ 15 w 29"/>
                <a:gd name="T1" fmla="*/ 33 h 33"/>
                <a:gd name="T2" fmla="*/ 4 w 29"/>
                <a:gd name="T3" fmla="*/ 29 h 33"/>
                <a:gd name="T4" fmla="*/ 0 w 29"/>
                <a:gd name="T5" fmla="*/ 17 h 33"/>
                <a:gd name="T6" fmla="*/ 4 w 29"/>
                <a:gd name="T7" fmla="*/ 5 h 33"/>
                <a:gd name="T8" fmla="*/ 15 w 29"/>
                <a:gd name="T9" fmla="*/ 0 h 33"/>
                <a:gd name="T10" fmla="*/ 24 w 29"/>
                <a:gd name="T11" fmla="*/ 3 h 33"/>
                <a:gd name="T12" fmla="*/ 28 w 29"/>
                <a:gd name="T13" fmla="*/ 10 h 33"/>
                <a:gd name="T14" fmla="*/ 24 w 29"/>
                <a:gd name="T15" fmla="*/ 10 h 33"/>
                <a:gd name="T16" fmla="*/ 21 w 29"/>
                <a:gd name="T17" fmla="*/ 5 h 33"/>
                <a:gd name="T18" fmla="*/ 15 w 29"/>
                <a:gd name="T19" fmla="*/ 4 h 33"/>
                <a:gd name="T20" fmla="*/ 7 w 29"/>
                <a:gd name="T21" fmla="*/ 7 h 33"/>
                <a:gd name="T22" fmla="*/ 4 w 29"/>
                <a:gd name="T23" fmla="*/ 17 h 33"/>
                <a:gd name="T24" fmla="*/ 7 w 29"/>
                <a:gd name="T25" fmla="*/ 26 h 33"/>
                <a:gd name="T26" fmla="*/ 15 w 29"/>
                <a:gd name="T27" fmla="*/ 30 h 33"/>
                <a:gd name="T28" fmla="*/ 23 w 29"/>
                <a:gd name="T29" fmla="*/ 26 h 33"/>
                <a:gd name="T30" fmla="*/ 24 w 29"/>
                <a:gd name="T31" fmla="*/ 25 h 33"/>
                <a:gd name="T32" fmla="*/ 25 w 29"/>
                <a:gd name="T33" fmla="*/ 23 h 33"/>
                <a:gd name="T34" fmla="*/ 25 w 29"/>
                <a:gd name="T35" fmla="*/ 20 h 33"/>
                <a:gd name="T36" fmla="*/ 25 w 29"/>
                <a:gd name="T37" fmla="*/ 19 h 33"/>
                <a:gd name="T38" fmla="*/ 15 w 29"/>
                <a:gd name="T39" fmla="*/ 19 h 33"/>
                <a:gd name="T40" fmla="*/ 15 w 29"/>
                <a:gd name="T41" fmla="*/ 16 h 33"/>
                <a:gd name="T42" fmla="*/ 29 w 29"/>
                <a:gd name="T43" fmla="*/ 16 h 33"/>
                <a:gd name="T44" fmla="*/ 29 w 29"/>
                <a:gd name="T45" fmla="*/ 32 h 33"/>
                <a:gd name="T46" fmla="*/ 26 w 29"/>
                <a:gd name="T47" fmla="*/ 32 h 33"/>
                <a:gd name="T48" fmla="*/ 25 w 29"/>
                <a:gd name="T49" fmla="*/ 28 h 33"/>
                <a:gd name="T50" fmla="*/ 25 w 29"/>
                <a:gd name="T51" fmla="*/ 29 h 33"/>
                <a:gd name="T52" fmla="*/ 15 w 29"/>
                <a:gd name="T5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3">
                  <a:moveTo>
                    <a:pt x="15" y="33"/>
                  </a:moveTo>
                  <a:cubicBezTo>
                    <a:pt x="10" y="33"/>
                    <a:pt x="7" y="32"/>
                    <a:pt x="4" y="29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0" y="0"/>
                    <a:pt x="15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8" y="7"/>
                    <a:pt x="28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8"/>
                    <a:pt x="23" y="7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5" y="10"/>
                    <a:pt x="4" y="13"/>
                    <a:pt x="4" y="17"/>
                  </a:cubicBezTo>
                  <a:cubicBezTo>
                    <a:pt x="4" y="21"/>
                    <a:pt x="5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6"/>
                  </a:cubicBezTo>
                  <a:cubicBezTo>
                    <a:pt x="23" y="26"/>
                    <a:pt x="23" y="25"/>
                    <a:pt x="24" y="25"/>
                  </a:cubicBezTo>
                  <a:cubicBezTo>
                    <a:pt x="24" y="24"/>
                    <a:pt x="24" y="24"/>
                    <a:pt x="25" y="23"/>
                  </a:cubicBezTo>
                  <a:cubicBezTo>
                    <a:pt x="25" y="22"/>
                    <a:pt x="25" y="21"/>
                    <a:pt x="25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2" y="32"/>
                    <a:pt x="19" y="33"/>
                    <a:pt x="15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7" name="Freeform 95"/>
            <p:cNvSpPr/>
            <p:nvPr userDrawn="1"/>
          </p:nvSpPr>
          <p:spPr bwMode="auto">
            <a:xfrm>
              <a:off x="1760" y="933"/>
              <a:ext cx="31" cy="40"/>
            </a:xfrm>
            <a:custGeom>
              <a:avLst/>
              <a:gdLst>
                <a:gd name="T0" fmla="*/ 25 w 25"/>
                <a:gd name="T1" fmla="*/ 20 h 32"/>
                <a:gd name="T2" fmla="*/ 21 w 25"/>
                <a:gd name="T3" fmla="*/ 29 h 32"/>
                <a:gd name="T4" fmla="*/ 12 w 25"/>
                <a:gd name="T5" fmla="*/ 32 h 32"/>
                <a:gd name="T6" fmla="*/ 3 w 25"/>
                <a:gd name="T7" fmla="*/ 29 h 32"/>
                <a:gd name="T8" fmla="*/ 0 w 25"/>
                <a:gd name="T9" fmla="*/ 20 h 32"/>
                <a:gd name="T10" fmla="*/ 0 w 25"/>
                <a:gd name="T11" fmla="*/ 0 h 32"/>
                <a:gd name="T12" fmla="*/ 2 w 25"/>
                <a:gd name="T13" fmla="*/ 0 h 32"/>
                <a:gd name="T14" fmla="*/ 4 w 25"/>
                <a:gd name="T15" fmla="*/ 0 h 32"/>
                <a:gd name="T16" fmla="*/ 4 w 25"/>
                <a:gd name="T17" fmla="*/ 20 h 32"/>
                <a:gd name="T18" fmla="*/ 6 w 25"/>
                <a:gd name="T19" fmla="*/ 26 h 32"/>
                <a:gd name="T20" fmla="*/ 12 w 25"/>
                <a:gd name="T21" fmla="*/ 29 h 32"/>
                <a:gd name="T22" fmla="*/ 18 w 25"/>
                <a:gd name="T23" fmla="*/ 26 h 32"/>
                <a:gd name="T24" fmla="*/ 20 w 25"/>
                <a:gd name="T25" fmla="*/ 20 h 32"/>
                <a:gd name="T26" fmla="*/ 20 w 25"/>
                <a:gd name="T27" fmla="*/ 0 h 32"/>
                <a:gd name="T28" fmla="*/ 22 w 25"/>
                <a:gd name="T29" fmla="*/ 0 h 32"/>
                <a:gd name="T30" fmla="*/ 25 w 25"/>
                <a:gd name="T31" fmla="*/ 0 h 32"/>
                <a:gd name="T32" fmla="*/ 25 w 25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25" y="20"/>
                  </a:moveTo>
                  <a:cubicBezTo>
                    <a:pt x="25" y="24"/>
                    <a:pt x="23" y="27"/>
                    <a:pt x="21" y="29"/>
                  </a:cubicBezTo>
                  <a:cubicBezTo>
                    <a:pt x="19" y="31"/>
                    <a:pt x="16" y="32"/>
                    <a:pt x="12" y="32"/>
                  </a:cubicBezTo>
                  <a:cubicBezTo>
                    <a:pt x="8" y="32"/>
                    <a:pt x="5" y="31"/>
                    <a:pt x="3" y="29"/>
                  </a:cubicBezTo>
                  <a:cubicBezTo>
                    <a:pt x="1" y="27"/>
                    <a:pt x="0" y="2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5" y="25"/>
                    <a:pt x="6" y="26"/>
                  </a:cubicBezTo>
                  <a:cubicBezTo>
                    <a:pt x="7" y="28"/>
                    <a:pt x="9" y="29"/>
                    <a:pt x="12" y="29"/>
                  </a:cubicBezTo>
                  <a:cubicBezTo>
                    <a:pt x="15" y="29"/>
                    <a:pt x="17" y="28"/>
                    <a:pt x="18" y="26"/>
                  </a:cubicBezTo>
                  <a:cubicBezTo>
                    <a:pt x="20" y="25"/>
                    <a:pt x="20" y="23"/>
                    <a:pt x="20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8" name="Freeform 96"/>
            <p:cNvSpPr/>
            <p:nvPr userDrawn="1"/>
          </p:nvSpPr>
          <p:spPr bwMode="auto">
            <a:xfrm>
              <a:off x="1806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2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2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8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8 w 31"/>
                <a:gd name="T23" fmla="*/ 40 h 40"/>
                <a:gd name="T24" fmla="*/ 25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5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9" name="Freeform 97"/>
            <p:cNvSpPr/>
            <p:nvPr userDrawn="1"/>
          </p:nvSpPr>
          <p:spPr bwMode="auto">
            <a:xfrm>
              <a:off x="1852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0" name="Freeform 98"/>
            <p:cNvSpPr/>
            <p:nvPr userDrawn="1"/>
          </p:nvSpPr>
          <p:spPr bwMode="auto">
            <a:xfrm>
              <a:off x="1867" y="933"/>
              <a:ext cx="34" cy="40"/>
            </a:xfrm>
            <a:custGeom>
              <a:avLst/>
              <a:gdLst>
                <a:gd name="T0" fmla="*/ 0 w 34"/>
                <a:gd name="T1" fmla="*/ 0 h 40"/>
                <a:gd name="T2" fmla="*/ 3 w 34"/>
                <a:gd name="T3" fmla="*/ 0 h 40"/>
                <a:gd name="T4" fmla="*/ 6 w 34"/>
                <a:gd name="T5" fmla="*/ 0 h 40"/>
                <a:gd name="T6" fmla="*/ 17 w 34"/>
                <a:gd name="T7" fmla="*/ 34 h 40"/>
                <a:gd name="T8" fmla="*/ 17 w 34"/>
                <a:gd name="T9" fmla="*/ 34 h 40"/>
                <a:gd name="T10" fmla="*/ 28 w 34"/>
                <a:gd name="T11" fmla="*/ 0 h 40"/>
                <a:gd name="T12" fmla="*/ 32 w 34"/>
                <a:gd name="T13" fmla="*/ 0 h 40"/>
                <a:gd name="T14" fmla="*/ 34 w 34"/>
                <a:gd name="T15" fmla="*/ 0 h 40"/>
                <a:gd name="T16" fmla="*/ 21 w 34"/>
                <a:gd name="T17" fmla="*/ 40 h 40"/>
                <a:gd name="T18" fmla="*/ 17 w 34"/>
                <a:gd name="T19" fmla="*/ 40 h 40"/>
                <a:gd name="T20" fmla="*/ 15 w 34"/>
                <a:gd name="T21" fmla="*/ 40 h 40"/>
                <a:gd name="T22" fmla="*/ 0 w 34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40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1" name="Freeform 99"/>
            <p:cNvSpPr/>
            <p:nvPr userDrawn="1"/>
          </p:nvSpPr>
          <p:spPr bwMode="auto">
            <a:xfrm>
              <a:off x="1911" y="933"/>
              <a:ext cx="30" cy="40"/>
            </a:xfrm>
            <a:custGeom>
              <a:avLst/>
              <a:gdLst>
                <a:gd name="T0" fmla="*/ 0 w 30"/>
                <a:gd name="T1" fmla="*/ 40 h 40"/>
                <a:gd name="T2" fmla="*/ 0 w 30"/>
                <a:gd name="T3" fmla="*/ 0 h 40"/>
                <a:gd name="T4" fmla="*/ 30 w 30"/>
                <a:gd name="T5" fmla="*/ 0 h 40"/>
                <a:gd name="T6" fmla="*/ 30 w 30"/>
                <a:gd name="T7" fmla="*/ 3 h 40"/>
                <a:gd name="T8" fmla="*/ 30 w 30"/>
                <a:gd name="T9" fmla="*/ 5 h 40"/>
                <a:gd name="T10" fmla="*/ 6 w 30"/>
                <a:gd name="T11" fmla="*/ 5 h 40"/>
                <a:gd name="T12" fmla="*/ 6 w 30"/>
                <a:gd name="T13" fmla="*/ 16 h 40"/>
                <a:gd name="T14" fmla="*/ 27 w 30"/>
                <a:gd name="T15" fmla="*/ 16 h 40"/>
                <a:gd name="T16" fmla="*/ 27 w 30"/>
                <a:gd name="T17" fmla="*/ 19 h 40"/>
                <a:gd name="T18" fmla="*/ 27 w 30"/>
                <a:gd name="T19" fmla="*/ 21 h 40"/>
                <a:gd name="T20" fmla="*/ 6 w 30"/>
                <a:gd name="T21" fmla="*/ 21 h 40"/>
                <a:gd name="T22" fmla="*/ 6 w 30"/>
                <a:gd name="T23" fmla="*/ 35 h 40"/>
                <a:gd name="T24" fmla="*/ 30 w 30"/>
                <a:gd name="T25" fmla="*/ 35 h 40"/>
                <a:gd name="T26" fmla="*/ 30 w 30"/>
                <a:gd name="T27" fmla="*/ 37 h 40"/>
                <a:gd name="T28" fmla="*/ 30 w 30"/>
                <a:gd name="T29" fmla="*/ 40 h 40"/>
                <a:gd name="T30" fmla="*/ 0 w 30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40">
                  <a:moveTo>
                    <a:pt x="0" y="4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30" y="35"/>
                  </a:lnTo>
                  <a:lnTo>
                    <a:pt x="30" y="37"/>
                  </a:lnTo>
                  <a:lnTo>
                    <a:pt x="30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2" name="Freeform 100"/>
            <p:cNvSpPr>
              <a:spLocks noEditPoints="1"/>
            </p:cNvSpPr>
            <p:nvPr userDrawn="1"/>
          </p:nvSpPr>
          <p:spPr bwMode="auto">
            <a:xfrm>
              <a:off x="1955" y="933"/>
              <a:ext cx="33" cy="40"/>
            </a:xfrm>
            <a:custGeom>
              <a:avLst/>
              <a:gdLst>
                <a:gd name="T0" fmla="*/ 0 w 27"/>
                <a:gd name="T1" fmla="*/ 0 h 32"/>
                <a:gd name="T2" fmla="*/ 2 w 27"/>
                <a:gd name="T3" fmla="*/ 0 h 32"/>
                <a:gd name="T4" fmla="*/ 15 w 27"/>
                <a:gd name="T5" fmla="*/ 0 h 32"/>
                <a:gd name="T6" fmla="*/ 23 w 27"/>
                <a:gd name="T7" fmla="*/ 2 h 32"/>
                <a:gd name="T8" fmla="*/ 25 w 27"/>
                <a:gd name="T9" fmla="*/ 8 h 32"/>
                <a:gd name="T10" fmla="*/ 23 w 27"/>
                <a:gd name="T11" fmla="*/ 15 h 32"/>
                <a:gd name="T12" fmla="*/ 21 w 27"/>
                <a:gd name="T13" fmla="*/ 16 h 32"/>
                <a:gd name="T14" fmla="*/ 22 w 27"/>
                <a:gd name="T15" fmla="*/ 16 h 32"/>
                <a:gd name="T16" fmla="*/ 25 w 27"/>
                <a:gd name="T17" fmla="*/ 22 h 32"/>
                <a:gd name="T18" fmla="*/ 25 w 27"/>
                <a:gd name="T19" fmla="*/ 28 h 32"/>
                <a:gd name="T20" fmla="*/ 25 w 27"/>
                <a:gd name="T21" fmla="*/ 30 h 32"/>
                <a:gd name="T22" fmla="*/ 27 w 27"/>
                <a:gd name="T23" fmla="*/ 31 h 32"/>
                <a:gd name="T24" fmla="*/ 27 w 27"/>
                <a:gd name="T25" fmla="*/ 31 h 32"/>
                <a:gd name="T26" fmla="*/ 21 w 27"/>
                <a:gd name="T27" fmla="*/ 31 h 32"/>
                <a:gd name="T28" fmla="*/ 21 w 27"/>
                <a:gd name="T29" fmla="*/ 29 h 32"/>
                <a:gd name="T30" fmla="*/ 21 w 27"/>
                <a:gd name="T31" fmla="*/ 26 h 32"/>
                <a:gd name="T32" fmla="*/ 21 w 27"/>
                <a:gd name="T33" fmla="*/ 23 h 32"/>
                <a:gd name="T34" fmla="*/ 19 w 27"/>
                <a:gd name="T35" fmla="*/ 19 h 32"/>
                <a:gd name="T36" fmla="*/ 15 w 27"/>
                <a:gd name="T37" fmla="*/ 18 h 32"/>
                <a:gd name="T38" fmla="*/ 4 w 27"/>
                <a:gd name="T39" fmla="*/ 18 h 32"/>
                <a:gd name="T40" fmla="*/ 4 w 27"/>
                <a:gd name="T41" fmla="*/ 32 h 32"/>
                <a:gd name="T42" fmla="*/ 2 w 27"/>
                <a:gd name="T43" fmla="*/ 32 h 32"/>
                <a:gd name="T44" fmla="*/ 0 w 27"/>
                <a:gd name="T45" fmla="*/ 32 h 32"/>
                <a:gd name="T46" fmla="*/ 0 w 27"/>
                <a:gd name="T47" fmla="*/ 0 h 32"/>
                <a:gd name="T48" fmla="*/ 4 w 27"/>
                <a:gd name="T49" fmla="*/ 14 h 32"/>
                <a:gd name="T50" fmla="*/ 15 w 27"/>
                <a:gd name="T51" fmla="*/ 14 h 32"/>
                <a:gd name="T52" fmla="*/ 19 w 27"/>
                <a:gd name="T53" fmla="*/ 13 h 32"/>
                <a:gd name="T54" fmla="*/ 21 w 27"/>
                <a:gd name="T55" fmla="*/ 9 h 32"/>
                <a:gd name="T56" fmla="*/ 19 w 27"/>
                <a:gd name="T57" fmla="*/ 5 h 32"/>
                <a:gd name="T58" fmla="*/ 15 w 27"/>
                <a:gd name="T59" fmla="*/ 3 h 32"/>
                <a:gd name="T60" fmla="*/ 4 w 27"/>
                <a:gd name="T61" fmla="*/ 3 h 32"/>
                <a:gd name="T62" fmla="*/ 4 w 27"/>
                <a:gd name="T63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3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1" y="1"/>
                    <a:pt x="23" y="2"/>
                  </a:cubicBezTo>
                  <a:cubicBezTo>
                    <a:pt x="24" y="3"/>
                    <a:pt x="25" y="6"/>
                    <a:pt x="25" y="8"/>
                  </a:cubicBezTo>
                  <a:cubicBezTo>
                    <a:pt x="25" y="11"/>
                    <a:pt x="24" y="13"/>
                    <a:pt x="23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4" y="17"/>
                    <a:pt x="25" y="19"/>
                    <a:pt x="25" y="2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30"/>
                  </a:cubicBezTo>
                  <a:cubicBezTo>
                    <a:pt x="26" y="30"/>
                    <a:pt x="26" y="30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29"/>
                  </a:cubicBezTo>
                  <a:cubicBezTo>
                    <a:pt x="21" y="28"/>
                    <a:pt x="21" y="27"/>
                    <a:pt x="21" y="26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4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9" y="14"/>
                    <a:pt x="19" y="13"/>
                  </a:cubicBezTo>
                  <a:cubicBezTo>
                    <a:pt x="20" y="12"/>
                    <a:pt x="21" y="11"/>
                    <a:pt x="21" y="9"/>
                  </a:cubicBezTo>
                  <a:cubicBezTo>
                    <a:pt x="21" y="7"/>
                    <a:pt x="20" y="5"/>
                    <a:pt x="19" y="5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3" name="Freeform 101"/>
            <p:cNvSpPr/>
            <p:nvPr userDrawn="1"/>
          </p:nvSpPr>
          <p:spPr bwMode="auto">
            <a:xfrm>
              <a:off x="1999" y="932"/>
              <a:ext cx="31" cy="41"/>
            </a:xfrm>
            <a:custGeom>
              <a:avLst/>
              <a:gdLst>
                <a:gd name="T0" fmla="*/ 20 w 25"/>
                <a:gd name="T1" fmla="*/ 10 h 33"/>
                <a:gd name="T2" fmla="*/ 18 w 25"/>
                <a:gd name="T3" fmla="*/ 5 h 33"/>
                <a:gd name="T4" fmla="*/ 12 w 25"/>
                <a:gd name="T5" fmla="*/ 4 h 33"/>
                <a:gd name="T6" fmla="*/ 7 w 25"/>
                <a:gd name="T7" fmla="*/ 5 h 33"/>
                <a:gd name="T8" fmla="*/ 5 w 25"/>
                <a:gd name="T9" fmla="*/ 9 h 33"/>
                <a:gd name="T10" fmla="*/ 6 w 25"/>
                <a:gd name="T11" fmla="*/ 12 h 33"/>
                <a:gd name="T12" fmla="*/ 11 w 25"/>
                <a:gd name="T13" fmla="*/ 14 h 33"/>
                <a:gd name="T14" fmla="*/ 17 w 25"/>
                <a:gd name="T15" fmla="*/ 15 h 33"/>
                <a:gd name="T16" fmla="*/ 23 w 25"/>
                <a:gd name="T17" fmla="*/ 18 h 33"/>
                <a:gd name="T18" fmla="*/ 25 w 25"/>
                <a:gd name="T19" fmla="*/ 24 h 33"/>
                <a:gd name="T20" fmla="*/ 22 w 25"/>
                <a:gd name="T21" fmla="*/ 31 h 33"/>
                <a:gd name="T22" fmla="*/ 13 w 25"/>
                <a:gd name="T23" fmla="*/ 33 h 33"/>
                <a:gd name="T24" fmla="*/ 3 w 25"/>
                <a:gd name="T25" fmla="*/ 30 h 33"/>
                <a:gd name="T26" fmla="*/ 0 w 25"/>
                <a:gd name="T27" fmla="*/ 23 h 33"/>
                <a:gd name="T28" fmla="*/ 0 w 25"/>
                <a:gd name="T29" fmla="*/ 22 h 33"/>
                <a:gd name="T30" fmla="*/ 4 w 25"/>
                <a:gd name="T31" fmla="*/ 22 h 33"/>
                <a:gd name="T32" fmla="*/ 6 w 25"/>
                <a:gd name="T33" fmla="*/ 28 h 33"/>
                <a:gd name="T34" fmla="*/ 13 w 25"/>
                <a:gd name="T35" fmla="*/ 30 h 33"/>
                <a:gd name="T36" fmla="*/ 19 w 25"/>
                <a:gd name="T37" fmla="*/ 28 h 33"/>
                <a:gd name="T38" fmla="*/ 21 w 25"/>
                <a:gd name="T39" fmla="*/ 24 h 33"/>
                <a:gd name="T40" fmla="*/ 20 w 25"/>
                <a:gd name="T41" fmla="*/ 21 h 33"/>
                <a:gd name="T42" fmla="*/ 14 w 25"/>
                <a:gd name="T43" fmla="*/ 19 h 33"/>
                <a:gd name="T44" fmla="*/ 9 w 25"/>
                <a:gd name="T45" fmla="*/ 17 h 33"/>
                <a:gd name="T46" fmla="*/ 3 w 25"/>
                <a:gd name="T47" fmla="*/ 15 h 33"/>
                <a:gd name="T48" fmla="*/ 1 w 25"/>
                <a:gd name="T49" fmla="*/ 10 h 33"/>
                <a:gd name="T50" fmla="*/ 4 w 25"/>
                <a:gd name="T51" fmla="*/ 3 h 33"/>
                <a:gd name="T52" fmla="*/ 12 w 25"/>
                <a:gd name="T53" fmla="*/ 0 h 33"/>
                <a:gd name="T54" fmla="*/ 21 w 25"/>
                <a:gd name="T55" fmla="*/ 3 h 33"/>
                <a:gd name="T56" fmla="*/ 24 w 25"/>
                <a:gd name="T57" fmla="*/ 10 h 33"/>
                <a:gd name="T58" fmla="*/ 20 w 25"/>
                <a:gd name="T59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3">
                  <a:moveTo>
                    <a:pt x="20" y="10"/>
                  </a:moveTo>
                  <a:cubicBezTo>
                    <a:pt x="20" y="8"/>
                    <a:pt x="19" y="6"/>
                    <a:pt x="18" y="5"/>
                  </a:cubicBezTo>
                  <a:cubicBezTo>
                    <a:pt x="17" y="4"/>
                    <a:pt x="15" y="4"/>
                    <a:pt x="12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7"/>
                    <a:pt x="5" y="9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7" y="13"/>
                    <a:pt x="9" y="13"/>
                    <a:pt x="11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6"/>
                    <a:pt x="22" y="17"/>
                    <a:pt x="23" y="18"/>
                  </a:cubicBezTo>
                  <a:cubicBezTo>
                    <a:pt x="24" y="20"/>
                    <a:pt x="25" y="22"/>
                    <a:pt x="25" y="24"/>
                  </a:cubicBezTo>
                  <a:cubicBezTo>
                    <a:pt x="25" y="27"/>
                    <a:pt x="24" y="29"/>
                    <a:pt x="22" y="31"/>
                  </a:cubicBezTo>
                  <a:cubicBezTo>
                    <a:pt x="20" y="33"/>
                    <a:pt x="17" y="33"/>
                    <a:pt x="13" y="33"/>
                  </a:cubicBezTo>
                  <a:cubicBezTo>
                    <a:pt x="9" y="33"/>
                    <a:pt x="5" y="32"/>
                    <a:pt x="3" y="30"/>
                  </a:cubicBezTo>
                  <a:cubicBezTo>
                    <a:pt x="1" y="29"/>
                    <a:pt x="0" y="26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5"/>
                    <a:pt x="5" y="26"/>
                    <a:pt x="6" y="28"/>
                  </a:cubicBezTo>
                  <a:cubicBezTo>
                    <a:pt x="8" y="29"/>
                    <a:pt x="10" y="30"/>
                    <a:pt x="13" y="30"/>
                  </a:cubicBezTo>
                  <a:cubicBezTo>
                    <a:pt x="15" y="30"/>
                    <a:pt x="17" y="29"/>
                    <a:pt x="19" y="28"/>
                  </a:cubicBezTo>
                  <a:cubicBezTo>
                    <a:pt x="20" y="27"/>
                    <a:pt x="21" y="26"/>
                    <a:pt x="21" y="24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19" y="20"/>
                    <a:pt x="17" y="19"/>
                    <a:pt x="14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1" y="14"/>
                    <a:pt x="1" y="12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16" y="0"/>
                    <a:pt x="19" y="1"/>
                    <a:pt x="21" y="3"/>
                  </a:cubicBezTo>
                  <a:cubicBezTo>
                    <a:pt x="23" y="4"/>
                    <a:pt x="24" y="7"/>
                    <a:pt x="24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4" name="Freeform 102"/>
            <p:cNvSpPr/>
            <p:nvPr userDrawn="1"/>
          </p:nvSpPr>
          <p:spPr bwMode="auto">
            <a:xfrm>
              <a:off x="2044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5" name="Freeform 103"/>
            <p:cNvSpPr/>
            <p:nvPr userDrawn="1"/>
          </p:nvSpPr>
          <p:spPr bwMode="auto">
            <a:xfrm>
              <a:off x="2060" y="933"/>
              <a:ext cx="32" cy="40"/>
            </a:xfrm>
            <a:custGeom>
              <a:avLst/>
              <a:gdLst>
                <a:gd name="T0" fmla="*/ 13 w 32"/>
                <a:gd name="T1" fmla="*/ 5 h 40"/>
                <a:gd name="T2" fmla="*/ 0 w 32"/>
                <a:gd name="T3" fmla="*/ 5 h 40"/>
                <a:gd name="T4" fmla="*/ 0 w 32"/>
                <a:gd name="T5" fmla="*/ 3 h 40"/>
                <a:gd name="T6" fmla="*/ 0 w 32"/>
                <a:gd name="T7" fmla="*/ 0 h 40"/>
                <a:gd name="T8" fmla="*/ 32 w 32"/>
                <a:gd name="T9" fmla="*/ 0 h 40"/>
                <a:gd name="T10" fmla="*/ 32 w 32"/>
                <a:gd name="T11" fmla="*/ 3 h 40"/>
                <a:gd name="T12" fmla="*/ 32 w 32"/>
                <a:gd name="T13" fmla="*/ 5 h 40"/>
                <a:gd name="T14" fmla="*/ 18 w 32"/>
                <a:gd name="T15" fmla="*/ 5 h 40"/>
                <a:gd name="T16" fmla="*/ 18 w 32"/>
                <a:gd name="T17" fmla="*/ 40 h 40"/>
                <a:gd name="T18" fmla="*/ 16 w 32"/>
                <a:gd name="T19" fmla="*/ 40 h 40"/>
                <a:gd name="T20" fmla="*/ 13 w 32"/>
                <a:gd name="T21" fmla="*/ 40 h 40"/>
                <a:gd name="T22" fmla="*/ 13 w 32"/>
                <a:gd name="T2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0">
                  <a:moveTo>
                    <a:pt x="13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18" y="5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3" y="40"/>
                  </a:lnTo>
                  <a:lnTo>
                    <a:pt x="13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6" name="Freeform 104"/>
            <p:cNvSpPr/>
            <p:nvPr userDrawn="1"/>
          </p:nvSpPr>
          <p:spPr bwMode="auto">
            <a:xfrm>
              <a:off x="2101" y="933"/>
              <a:ext cx="34" cy="40"/>
            </a:xfrm>
            <a:custGeom>
              <a:avLst/>
              <a:gdLst>
                <a:gd name="T0" fmla="*/ 15 w 34"/>
                <a:gd name="T1" fmla="*/ 24 h 40"/>
                <a:gd name="T2" fmla="*/ 0 w 34"/>
                <a:gd name="T3" fmla="*/ 0 h 40"/>
                <a:gd name="T4" fmla="*/ 3 w 34"/>
                <a:gd name="T5" fmla="*/ 0 h 40"/>
                <a:gd name="T6" fmla="*/ 6 w 34"/>
                <a:gd name="T7" fmla="*/ 0 h 40"/>
                <a:gd name="T8" fmla="*/ 17 w 34"/>
                <a:gd name="T9" fmla="*/ 19 h 40"/>
                <a:gd name="T10" fmla="*/ 17 w 34"/>
                <a:gd name="T11" fmla="*/ 19 h 40"/>
                <a:gd name="T12" fmla="*/ 28 w 34"/>
                <a:gd name="T13" fmla="*/ 0 h 40"/>
                <a:gd name="T14" fmla="*/ 32 w 34"/>
                <a:gd name="T15" fmla="*/ 0 h 40"/>
                <a:gd name="T16" fmla="*/ 34 w 34"/>
                <a:gd name="T17" fmla="*/ 0 h 40"/>
                <a:gd name="T18" fmla="*/ 20 w 34"/>
                <a:gd name="T19" fmla="*/ 24 h 40"/>
                <a:gd name="T20" fmla="*/ 20 w 34"/>
                <a:gd name="T21" fmla="*/ 40 h 40"/>
                <a:gd name="T22" fmla="*/ 17 w 34"/>
                <a:gd name="T23" fmla="*/ 40 h 40"/>
                <a:gd name="T24" fmla="*/ 15 w 34"/>
                <a:gd name="T25" fmla="*/ 40 h 40"/>
                <a:gd name="T26" fmla="*/ 15 w 34"/>
                <a:gd name="T2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0">
                  <a:moveTo>
                    <a:pt x="15" y="2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0" y="24"/>
                  </a:lnTo>
                  <a:lnTo>
                    <a:pt x="20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7" name="Freeform 105"/>
            <p:cNvSpPr>
              <a:spLocks noEditPoints="1"/>
            </p:cNvSpPr>
            <p:nvPr userDrawn="1"/>
          </p:nvSpPr>
          <p:spPr bwMode="auto">
            <a:xfrm>
              <a:off x="954" y="660"/>
              <a:ext cx="350" cy="353"/>
            </a:xfrm>
            <a:custGeom>
              <a:avLst/>
              <a:gdLst>
                <a:gd name="T0" fmla="*/ 142 w 283"/>
                <a:gd name="T1" fmla="*/ 0 h 283"/>
                <a:gd name="T2" fmla="*/ 283 w 283"/>
                <a:gd name="T3" fmla="*/ 142 h 283"/>
                <a:gd name="T4" fmla="*/ 142 w 283"/>
                <a:gd name="T5" fmla="*/ 283 h 283"/>
                <a:gd name="T6" fmla="*/ 0 w 283"/>
                <a:gd name="T7" fmla="*/ 142 h 283"/>
                <a:gd name="T8" fmla="*/ 142 w 283"/>
                <a:gd name="T9" fmla="*/ 0 h 283"/>
                <a:gd name="T10" fmla="*/ 142 w 283"/>
                <a:gd name="T11" fmla="*/ 6 h 283"/>
                <a:gd name="T12" fmla="*/ 6 w 283"/>
                <a:gd name="T13" fmla="*/ 142 h 283"/>
                <a:gd name="T14" fmla="*/ 142 w 283"/>
                <a:gd name="T15" fmla="*/ 277 h 283"/>
                <a:gd name="T16" fmla="*/ 278 w 283"/>
                <a:gd name="T17" fmla="*/ 142 h 283"/>
                <a:gd name="T18" fmla="*/ 142 w 283"/>
                <a:gd name="T19" fmla="*/ 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283">
                  <a:moveTo>
                    <a:pt x="142" y="0"/>
                  </a:moveTo>
                  <a:cubicBezTo>
                    <a:pt x="220" y="0"/>
                    <a:pt x="283" y="64"/>
                    <a:pt x="283" y="142"/>
                  </a:cubicBezTo>
                  <a:cubicBezTo>
                    <a:pt x="283" y="219"/>
                    <a:pt x="220" y="283"/>
                    <a:pt x="142" y="283"/>
                  </a:cubicBezTo>
                  <a:cubicBezTo>
                    <a:pt x="64" y="283"/>
                    <a:pt x="0" y="219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moveTo>
                    <a:pt x="142" y="6"/>
                  </a:moveTo>
                  <a:cubicBezTo>
                    <a:pt x="67" y="6"/>
                    <a:pt x="6" y="67"/>
                    <a:pt x="6" y="142"/>
                  </a:cubicBezTo>
                  <a:cubicBezTo>
                    <a:pt x="6" y="216"/>
                    <a:pt x="67" y="277"/>
                    <a:pt x="142" y="277"/>
                  </a:cubicBezTo>
                  <a:cubicBezTo>
                    <a:pt x="217" y="277"/>
                    <a:pt x="278" y="216"/>
                    <a:pt x="278" y="142"/>
                  </a:cubicBezTo>
                  <a:cubicBezTo>
                    <a:pt x="278" y="67"/>
                    <a:pt x="217" y="6"/>
                    <a:pt x="14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8" name="Freeform 106"/>
            <p:cNvSpPr/>
            <p:nvPr userDrawn="1"/>
          </p:nvSpPr>
          <p:spPr bwMode="auto">
            <a:xfrm>
              <a:off x="1033" y="739"/>
              <a:ext cx="193" cy="173"/>
            </a:xfrm>
            <a:custGeom>
              <a:avLst/>
              <a:gdLst>
                <a:gd name="T0" fmla="*/ 28 w 156"/>
                <a:gd name="T1" fmla="*/ 139 h 139"/>
                <a:gd name="T2" fmla="*/ 7 w 156"/>
                <a:gd name="T3" fmla="*/ 112 h 139"/>
                <a:gd name="T4" fmla="*/ 0 w 156"/>
                <a:gd name="T5" fmla="*/ 79 h 139"/>
                <a:gd name="T6" fmla="*/ 78 w 156"/>
                <a:gd name="T7" fmla="*/ 0 h 139"/>
                <a:gd name="T8" fmla="*/ 156 w 156"/>
                <a:gd name="T9" fmla="*/ 79 h 139"/>
                <a:gd name="T10" fmla="*/ 149 w 156"/>
                <a:gd name="T11" fmla="*/ 112 h 139"/>
                <a:gd name="T12" fmla="*/ 128 w 156"/>
                <a:gd name="T13" fmla="*/ 139 h 139"/>
                <a:gd name="T14" fmla="*/ 126 w 156"/>
                <a:gd name="T15" fmla="*/ 137 h 139"/>
                <a:gd name="T16" fmla="*/ 146 w 156"/>
                <a:gd name="T17" fmla="*/ 111 h 139"/>
                <a:gd name="T18" fmla="*/ 153 w 156"/>
                <a:gd name="T19" fmla="*/ 79 h 139"/>
                <a:gd name="T20" fmla="*/ 78 w 156"/>
                <a:gd name="T21" fmla="*/ 3 h 139"/>
                <a:gd name="T22" fmla="*/ 3 w 156"/>
                <a:gd name="T23" fmla="*/ 79 h 139"/>
                <a:gd name="T24" fmla="*/ 10 w 156"/>
                <a:gd name="T25" fmla="*/ 111 h 139"/>
                <a:gd name="T26" fmla="*/ 30 w 156"/>
                <a:gd name="T27" fmla="*/ 137 h 139"/>
                <a:gd name="T28" fmla="*/ 28 w 156"/>
                <a:gd name="T2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139">
                  <a:moveTo>
                    <a:pt x="28" y="139"/>
                  </a:moveTo>
                  <a:cubicBezTo>
                    <a:pt x="19" y="132"/>
                    <a:pt x="12" y="122"/>
                    <a:pt x="7" y="112"/>
                  </a:cubicBezTo>
                  <a:cubicBezTo>
                    <a:pt x="2" y="102"/>
                    <a:pt x="0" y="90"/>
                    <a:pt x="0" y="79"/>
                  </a:cubicBezTo>
                  <a:cubicBezTo>
                    <a:pt x="0" y="36"/>
                    <a:pt x="35" y="0"/>
                    <a:pt x="78" y="0"/>
                  </a:cubicBezTo>
                  <a:cubicBezTo>
                    <a:pt x="121" y="0"/>
                    <a:pt x="156" y="36"/>
                    <a:pt x="156" y="79"/>
                  </a:cubicBezTo>
                  <a:cubicBezTo>
                    <a:pt x="156" y="90"/>
                    <a:pt x="153" y="102"/>
                    <a:pt x="149" y="112"/>
                  </a:cubicBezTo>
                  <a:cubicBezTo>
                    <a:pt x="144" y="122"/>
                    <a:pt x="136" y="132"/>
                    <a:pt x="128" y="139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34" y="130"/>
                    <a:pt x="141" y="121"/>
                    <a:pt x="146" y="111"/>
                  </a:cubicBezTo>
                  <a:cubicBezTo>
                    <a:pt x="151" y="101"/>
                    <a:pt x="153" y="90"/>
                    <a:pt x="153" y="79"/>
                  </a:cubicBezTo>
                  <a:cubicBezTo>
                    <a:pt x="153" y="37"/>
                    <a:pt x="119" y="3"/>
                    <a:pt x="78" y="3"/>
                  </a:cubicBezTo>
                  <a:cubicBezTo>
                    <a:pt x="36" y="3"/>
                    <a:pt x="3" y="37"/>
                    <a:pt x="3" y="79"/>
                  </a:cubicBezTo>
                  <a:cubicBezTo>
                    <a:pt x="3" y="90"/>
                    <a:pt x="5" y="101"/>
                    <a:pt x="10" y="111"/>
                  </a:cubicBezTo>
                  <a:cubicBezTo>
                    <a:pt x="14" y="121"/>
                    <a:pt x="21" y="130"/>
                    <a:pt x="30" y="137"/>
                  </a:cubicBezTo>
                  <a:lnTo>
                    <a:pt x="2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9" name="Freeform 107"/>
            <p:cNvSpPr/>
            <p:nvPr userDrawn="1"/>
          </p:nvSpPr>
          <p:spPr bwMode="auto">
            <a:xfrm>
              <a:off x="972" y="867"/>
              <a:ext cx="40" cy="29"/>
            </a:xfrm>
            <a:custGeom>
              <a:avLst/>
              <a:gdLst>
                <a:gd name="T0" fmla="*/ 8 w 40"/>
                <a:gd name="T1" fmla="*/ 29 h 29"/>
                <a:gd name="T2" fmla="*/ 0 w 40"/>
                <a:gd name="T3" fmla="*/ 10 h 29"/>
                <a:gd name="T4" fmla="*/ 4 w 40"/>
                <a:gd name="T5" fmla="*/ 9 h 29"/>
                <a:gd name="T6" fmla="*/ 35 w 40"/>
                <a:gd name="T7" fmla="*/ 14 h 29"/>
                <a:gd name="T8" fmla="*/ 30 w 40"/>
                <a:gd name="T9" fmla="*/ 1 h 29"/>
                <a:gd name="T10" fmla="*/ 34 w 40"/>
                <a:gd name="T11" fmla="*/ 0 h 29"/>
                <a:gd name="T12" fmla="*/ 40 w 40"/>
                <a:gd name="T13" fmla="*/ 16 h 29"/>
                <a:gd name="T14" fmla="*/ 36 w 40"/>
                <a:gd name="T15" fmla="*/ 17 h 29"/>
                <a:gd name="T16" fmla="*/ 7 w 40"/>
                <a:gd name="T17" fmla="*/ 14 h 29"/>
                <a:gd name="T18" fmla="*/ 12 w 40"/>
                <a:gd name="T19" fmla="*/ 27 h 29"/>
                <a:gd name="T20" fmla="*/ 8 w 40"/>
                <a:gd name="T2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9">
                  <a:moveTo>
                    <a:pt x="8" y="29"/>
                  </a:moveTo>
                  <a:lnTo>
                    <a:pt x="0" y="10"/>
                  </a:lnTo>
                  <a:lnTo>
                    <a:pt x="4" y="9"/>
                  </a:lnTo>
                  <a:lnTo>
                    <a:pt x="35" y="1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40" y="16"/>
                  </a:lnTo>
                  <a:lnTo>
                    <a:pt x="36" y="17"/>
                  </a:lnTo>
                  <a:lnTo>
                    <a:pt x="7" y="14"/>
                  </a:lnTo>
                  <a:lnTo>
                    <a:pt x="12" y="27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0" name="Freeform 108"/>
            <p:cNvSpPr/>
            <p:nvPr userDrawn="1"/>
          </p:nvSpPr>
          <p:spPr bwMode="auto">
            <a:xfrm>
              <a:off x="984" y="888"/>
              <a:ext cx="38" cy="31"/>
            </a:xfrm>
            <a:custGeom>
              <a:avLst/>
              <a:gdLst>
                <a:gd name="T0" fmla="*/ 7 w 38"/>
                <a:gd name="T1" fmla="*/ 31 h 31"/>
                <a:gd name="T2" fmla="*/ 6 w 38"/>
                <a:gd name="T3" fmla="*/ 28 h 31"/>
                <a:gd name="T4" fmla="*/ 19 w 38"/>
                <a:gd name="T5" fmla="*/ 21 h 31"/>
                <a:gd name="T6" fmla="*/ 14 w 38"/>
                <a:gd name="T7" fmla="*/ 11 h 31"/>
                <a:gd name="T8" fmla="*/ 1 w 38"/>
                <a:gd name="T9" fmla="*/ 19 h 31"/>
                <a:gd name="T10" fmla="*/ 0 w 38"/>
                <a:gd name="T11" fmla="*/ 15 h 31"/>
                <a:gd name="T12" fmla="*/ 29 w 38"/>
                <a:gd name="T13" fmla="*/ 0 h 31"/>
                <a:gd name="T14" fmla="*/ 32 w 38"/>
                <a:gd name="T15" fmla="*/ 4 h 31"/>
                <a:gd name="T16" fmla="*/ 18 w 38"/>
                <a:gd name="T17" fmla="*/ 10 h 31"/>
                <a:gd name="T18" fmla="*/ 23 w 38"/>
                <a:gd name="T19" fmla="*/ 19 h 31"/>
                <a:gd name="T20" fmla="*/ 35 w 38"/>
                <a:gd name="T21" fmla="*/ 13 h 31"/>
                <a:gd name="T22" fmla="*/ 38 w 38"/>
                <a:gd name="T23" fmla="*/ 16 h 31"/>
                <a:gd name="T24" fmla="*/ 7 w 38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7" y="31"/>
                  </a:moveTo>
                  <a:lnTo>
                    <a:pt x="6" y="28"/>
                  </a:lnTo>
                  <a:lnTo>
                    <a:pt x="19" y="21"/>
                  </a:lnTo>
                  <a:lnTo>
                    <a:pt x="14" y="1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29" y="0"/>
                  </a:lnTo>
                  <a:lnTo>
                    <a:pt x="32" y="4"/>
                  </a:lnTo>
                  <a:lnTo>
                    <a:pt x="18" y="10"/>
                  </a:lnTo>
                  <a:lnTo>
                    <a:pt x="23" y="19"/>
                  </a:lnTo>
                  <a:lnTo>
                    <a:pt x="35" y="13"/>
                  </a:lnTo>
                  <a:lnTo>
                    <a:pt x="38" y="16"/>
                  </a:lnTo>
                  <a:lnTo>
                    <a:pt x="7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1" name="Freeform 109"/>
            <p:cNvSpPr/>
            <p:nvPr userDrawn="1"/>
          </p:nvSpPr>
          <p:spPr bwMode="auto">
            <a:xfrm>
              <a:off x="995" y="906"/>
              <a:ext cx="38" cy="33"/>
            </a:xfrm>
            <a:custGeom>
              <a:avLst/>
              <a:gdLst>
                <a:gd name="T0" fmla="*/ 11 w 38"/>
                <a:gd name="T1" fmla="*/ 33 h 33"/>
                <a:gd name="T2" fmla="*/ 0 w 38"/>
                <a:gd name="T3" fmla="*/ 18 h 33"/>
                <a:gd name="T4" fmla="*/ 28 w 38"/>
                <a:gd name="T5" fmla="*/ 0 h 33"/>
                <a:gd name="T6" fmla="*/ 38 w 38"/>
                <a:gd name="T7" fmla="*/ 15 h 33"/>
                <a:gd name="T8" fmla="*/ 36 w 38"/>
                <a:gd name="T9" fmla="*/ 17 h 33"/>
                <a:gd name="T10" fmla="*/ 27 w 38"/>
                <a:gd name="T11" fmla="*/ 6 h 33"/>
                <a:gd name="T12" fmla="*/ 18 w 38"/>
                <a:gd name="T13" fmla="*/ 11 h 33"/>
                <a:gd name="T14" fmla="*/ 26 w 38"/>
                <a:gd name="T15" fmla="*/ 21 h 33"/>
                <a:gd name="T16" fmla="*/ 23 w 38"/>
                <a:gd name="T17" fmla="*/ 23 h 33"/>
                <a:gd name="T18" fmla="*/ 16 w 38"/>
                <a:gd name="T19" fmla="*/ 13 h 33"/>
                <a:gd name="T20" fmla="*/ 6 w 38"/>
                <a:gd name="T21" fmla="*/ 20 h 33"/>
                <a:gd name="T22" fmla="*/ 13 w 38"/>
                <a:gd name="T23" fmla="*/ 31 h 33"/>
                <a:gd name="T24" fmla="*/ 11 w 3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3">
                  <a:moveTo>
                    <a:pt x="11" y="33"/>
                  </a:moveTo>
                  <a:lnTo>
                    <a:pt x="0" y="18"/>
                  </a:lnTo>
                  <a:lnTo>
                    <a:pt x="28" y="0"/>
                  </a:lnTo>
                  <a:lnTo>
                    <a:pt x="38" y="15"/>
                  </a:lnTo>
                  <a:lnTo>
                    <a:pt x="36" y="17"/>
                  </a:lnTo>
                  <a:lnTo>
                    <a:pt x="27" y="6"/>
                  </a:lnTo>
                  <a:lnTo>
                    <a:pt x="18" y="11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16" y="13"/>
                  </a:lnTo>
                  <a:lnTo>
                    <a:pt x="6" y="20"/>
                  </a:lnTo>
                  <a:lnTo>
                    <a:pt x="13" y="31"/>
                  </a:ln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2" name="Freeform 110"/>
            <p:cNvSpPr/>
            <p:nvPr userDrawn="1"/>
          </p:nvSpPr>
          <p:spPr bwMode="auto">
            <a:xfrm>
              <a:off x="1026" y="934"/>
              <a:ext cx="24" cy="29"/>
            </a:xfrm>
            <a:custGeom>
              <a:avLst/>
              <a:gdLst>
                <a:gd name="T0" fmla="*/ 3 w 24"/>
                <a:gd name="T1" fmla="*/ 29 h 29"/>
                <a:gd name="T2" fmla="*/ 0 w 24"/>
                <a:gd name="T3" fmla="*/ 26 h 29"/>
                <a:gd name="T4" fmla="*/ 21 w 24"/>
                <a:gd name="T5" fmla="*/ 0 h 29"/>
                <a:gd name="T6" fmla="*/ 24 w 24"/>
                <a:gd name="T7" fmla="*/ 3 h 29"/>
                <a:gd name="T8" fmla="*/ 3 w 24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3" y="29"/>
                  </a:moveTo>
                  <a:lnTo>
                    <a:pt x="0" y="26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3" name="Freeform 111"/>
            <p:cNvSpPr>
              <a:spLocks noEditPoints="1"/>
            </p:cNvSpPr>
            <p:nvPr userDrawn="1"/>
          </p:nvSpPr>
          <p:spPr bwMode="auto">
            <a:xfrm>
              <a:off x="1034" y="942"/>
              <a:ext cx="29" cy="35"/>
            </a:xfrm>
            <a:custGeom>
              <a:avLst/>
              <a:gdLst>
                <a:gd name="T0" fmla="*/ 11 w 29"/>
                <a:gd name="T1" fmla="*/ 32 h 35"/>
                <a:gd name="T2" fmla="*/ 16 w 29"/>
                <a:gd name="T3" fmla="*/ 23 h 35"/>
                <a:gd name="T4" fmla="*/ 11 w 29"/>
                <a:gd name="T5" fmla="*/ 20 h 35"/>
                <a:gd name="T6" fmla="*/ 3 w 29"/>
                <a:gd name="T7" fmla="*/ 27 h 35"/>
                <a:gd name="T8" fmla="*/ 0 w 29"/>
                <a:gd name="T9" fmla="*/ 25 h 35"/>
                <a:gd name="T10" fmla="*/ 24 w 29"/>
                <a:gd name="T11" fmla="*/ 0 h 35"/>
                <a:gd name="T12" fmla="*/ 29 w 29"/>
                <a:gd name="T13" fmla="*/ 2 h 35"/>
                <a:gd name="T14" fmla="*/ 16 w 29"/>
                <a:gd name="T15" fmla="*/ 35 h 35"/>
                <a:gd name="T16" fmla="*/ 11 w 29"/>
                <a:gd name="T17" fmla="*/ 32 h 35"/>
                <a:gd name="T18" fmla="*/ 19 w 29"/>
                <a:gd name="T19" fmla="*/ 18 h 35"/>
                <a:gd name="T20" fmla="*/ 24 w 29"/>
                <a:gd name="T21" fmla="*/ 7 h 35"/>
                <a:gd name="T22" fmla="*/ 23 w 29"/>
                <a:gd name="T23" fmla="*/ 6 h 35"/>
                <a:gd name="T24" fmla="*/ 14 w 29"/>
                <a:gd name="T25" fmla="*/ 16 h 35"/>
                <a:gd name="T26" fmla="*/ 19 w 29"/>
                <a:gd name="T2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1" y="32"/>
                  </a:moveTo>
                  <a:lnTo>
                    <a:pt x="16" y="23"/>
                  </a:lnTo>
                  <a:lnTo>
                    <a:pt x="11" y="20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16" y="35"/>
                  </a:lnTo>
                  <a:lnTo>
                    <a:pt x="11" y="32"/>
                  </a:lnTo>
                  <a:close/>
                  <a:moveTo>
                    <a:pt x="19" y="18"/>
                  </a:moveTo>
                  <a:lnTo>
                    <a:pt x="24" y="7"/>
                  </a:lnTo>
                  <a:lnTo>
                    <a:pt x="23" y="6"/>
                  </a:lnTo>
                  <a:lnTo>
                    <a:pt x="14" y="16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4" name="Freeform 112"/>
            <p:cNvSpPr/>
            <p:nvPr userDrawn="1"/>
          </p:nvSpPr>
          <p:spPr bwMode="auto">
            <a:xfrm>
              <a:off x="1054" y="948"/>
              <a:ext cx="32" cy="39"/>
            </a:xfrm>
            <a:custGeom>
              <a:avLst/>
              <a:gdLst>
                <a:gd name="T0" fmla="*/ 16 w 32"/>
                <a:gd name="T1" fmla="*/ 39 h 39"/>
                <a:gd name="T2" fmla="*/ 13 w 32"/>
                <a:gd name="T3" fmla="*/ 36 h 39"/>
                <a:gd name="T4" fmla="*/ 15 w 32"/>
                <a:gd name="T5" fmla="*/ 12 h 39"/>
                <a:gd name="T6" fmla="*/ 5 w 32"/>
                <a:gd name="T7" fmla="*/ 32 h 39"/>
                <a:gd name="T8" fmla="*/ 0 w 32"/>
                <a:gd name="T9" fmla="*/ 30 h 39"/>
                <a:gd name="T10" fmla="*/ 16 w 32"/>
                <a:gd name="T11" fmla="*/ 0 h 39"/>
                <a:gd name="T12" fmla="*/ 20 w 32"/>
                <a:gd name="T13" fmla="*/ 1 h 39"/>
                <a:gd name="T14" fmla="*/ 19 w 32"/>
                <a:gd name="T15" fmla="*/ 25 h 39"/>
                <a:gd name="T16" fmla="*/ 29 w 32"/>
                <a:gd name="T17" fmla="*/ 5 h 39"/>
                <a:gd name="T18" fmla="*/ 32 w 32"/>
                <a:gd name="T19" fmla="*/ 7 h 39"/>
                <a:gd name="T20" fmla="*/ 16 w 32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9">
                  <a:moveTo>
                    <a:pt x="16" y="39"/>
                  </a:moveTo>
                  <a:lnTo>
                    <a:pt x="13" y="36"/>
                  </a:lnTo>
                  <a:lnTo>
                    <a:pt x="15" y="12"/>
                  </a:lnTo>
                  <a:lnTo>
                    <a:pt x="5" y="32"/>
                  </a:lnTo>
                  <a:lnTo>
                    <a:pt x="0" y="3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19" y="25"/>
                  </a:lnTo>
                  <a:lnTo>
                    <a:pt x="29" y="5"/>
                  </a:lnTo>
                  <a:lnTo>
                    <a:pt x="32" y="7"/>
                  </a:lnTo>
                  <a:lnTo>
                    <a:pt x="1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5" name="Freeform 113"/>
            <p:cNvSpPr/>
            <p:nvPr userDrawn="1"/>
          </p:nvSpPr>
          <p:spPr bwMode="auto">
            <a:xfrm>
              <a:off x="1079" y="957"/>
              <a:ext cx="23" cy="36"/>
            </a:xfrm>
            <a:custGeom>
              <a:avLst/>
              <a:gdLst>
                <a:gd name="T0" fmla="*/ 12 w 19"/>
                <a:gd name="T1" fmla="*/ 29 h 29"/>
                <a:gd name="T2" fmla="*/ 10 w 19"/>
                <a:gd name="T3" fmla="*/ 29 h 29"/>
                <a:gd name="T4" fmla="*/ 10 w 19"/>
                <a:gd name="T5" fmla="*/ 26 h 29"/>
                <a:gd name="T6" fmla="*/ 8 w 19"/>
                <a:gd name="T7" fmla="*/ 27 h 29"/>
                <a:gd name="T8" fmla="*/ 5 w 19"/>
                <a:gd name="T9" fmla="*/ 27 h 29"/>
                <a:gd name="T10" fmla="*/ 1 w 19"/>
                <a:gd name="T11" fmla="*/ 23 h 29"/>
                <a:gd name="T12" fmla="*/ 1 w 19"/>
                <a:gd name="T13" fmla="*/ 13 h 29"/>
                <a:gd name="T14" fmla="*/ 6 w 19"/>
                <a:gd name="T15" fmla="*/ 3 h 29"/>
                <a:gd name="T16" fmla="*/ 14 w 19"/>
                <a:gd name="T17" fmla="*/ 1 h 29"/>
                <a:gd name="T18" fmla="*/ 18 w 19"/>
                <a:gd name="T19" fmla="*/ 11 h 29"/>
                <a:gd name="T20" fmla="*/ 15 w 19"/>
                <a:gd name="T21" fmla="*/ 11 h 29"/>
                <a:gd name="T22" fmla="*/ 13 w 19"/>
                <a:gd name="T23" fmla="*/ 4 h 29"/>
                <a:gd name="T24" fmla="*/ 8 w 19"/>
                <a:gd name="T25" fmla="*/ 6 h 29"/>
                <a:gd name="T26" fmla="*/ 5 w 19"/>
                <a:gd name="T27" fmla="*/ 14 h 29"/>
                <a:gd name="T28" fmla="*/ 4 w 19"/>
                <a:gd name="T29" fmla="*/ 21 h 29"/>
                <a:gd name="T30" fmla="*/ 6 w 19"/>
                <a:gd name="T31" fmla="*/ 24 h 29"/>
                <a:gd name="T32" fmla="*/ 9 w 19"/>
                <a:gd name="T33" fmla="*/ 24 h 29"/>
                <a:gd name="T34" fmla="*/ 12 w 19"/>
                <a:gd name="T35" fmla="*/ 20 h 29"/>
                <a:gd name="T36" fmla="*/ 12 w 19"/>
                <a:gd name="T37" fmla="*/ 18 h 29"/>
                <a:gd name="T38" fmla="*/ 8 w 19"/>
                <a:gd name="T39" fmla="*/ 17 h 29"/>
                <a:gd name="T40" fmla="*/ 9 w 19"/>
                <a:gd name="T41" fmla="*/ 14 h 29"/>
                <a:gd name="T42" fmla="*/ 16 w 19"/>
                <a:gd name="T43" fmla="*/ 17 h 29"/>
                <a:gd name="T44" fmla="*/ 12 w 19"/>
                <a:gd name="T4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9">
                  <a:moveTo>
                    <a:pt x="12" y="2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3" y="26"/>
                    <a:pt x="2" y="25"/>
                    <a:pt x="1" y="23"/>
                  </a:cubicBezTo>
                  <a:cubicBezTo>
                    <a:pt x="0" y="20"/>
                    <a:pt x="0" y="17"/>
                    <a:pt x="1" y="13"/>
                  </a:cubicBezTo>
                  <a:cubicBezTo>
                    <a:pt x="3" y="8"/>
                    <a:pt x="4" y="5"/>
                    <a:pt x="6" y="3"/>
                  </a:cubicBezTo>
                  <a:cubicBezTo>
                    <a:pt x="9" y="1"/>
                    <a:pt x="12" y="0"/>
                    <a:pt x="14" y="1"/>
                  </a:cubicBezTo>
                  <a:cubicBezTo>
                    <a:pt x="17" y="2"/>
                    <a:pt x="19" y="6"/>
                    <a:pt x="18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9"/>
                    <a:pt x="15" y="5"/>
                    <a:pt x="13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4" y="17"/>
                    <a:pt x="3" y="20"/>
                    <a:pt x="4" y="21"/>
                  </a:cubicBezTo>
                  <a:cubicBezTo>
                    <a:pt x="4" y="23"/>
                    <a:pt x="5" y="24"/>
                    <a:pt x="6" y="24"/>
                  </a:cubicBezTo>
                  <a:cubicBezTo>
                    <a:pt x="7" y="25"/>
                    <a:pt x="9" y="25"/>
                    <a:pt x="9" y="24"/>
                  </a:cubicBezTo>
                  <a:cubicBezTo>
                    <a:pt x="10" y="23"/>
                    <a:pt x="11" y="22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7"/>
                    <a:pt x="16" y="17"/>
                    <a:pt x="16" y="17"/>
                  </a:cubicBezTo>
                  <a:lnTo>
                    <a:pt x="12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6" name="Freeform 114"/>
            <p:cNvSpPr/>
            <p:nvPr userDrawn="1"/>
          </p:nvSpPr>
          <p:spPr bwMode="auto">
            <a:xfrm>
              <a:off x="1121" y="962"/>
              <a:ext cx="19" cy="33"/>
            </a:xfrm>
            <a:custGeom>
              <a:avLst/>
              <a:gdLst>
                <a:gd name="T0" fmla="*/ 15 w 15"/>
                <a:gd name="T1" fmla="*/ 19 h 27"/>
                <a:gd name="T2" fmla="*/ 13 w 15"/>
                <a:gd name="T3" fmla="*/ 25 h 27"/>
                <a:gd name="T4" fmla="*/ 7 w 15"/>
                <a:gd name="T5" fmla="*/ 27 h 27"/>
                <a:gd name="T6" fmla="*/ 1 w 15"/>
                <a:gd name="T7" fmla="*/ 25 h 27"/>
                <a:gd name="T8" fmla="*/ 0 w 15"/>
                <a:gd name="T9" fmla="*/ 19 h 27"/>
                <a:gd name="T10" fmla="*/ 0 w 15"/>
                <a:gd name="T11" fmla="*/ 0 h 27"/>
                <a:gd name="T12" fmla="*/ 4 w 15"/>
                <a:gd name="T13" fmla="*/ 0 h 27"/>
                <a:gd name="T14" fmla="*/ 3 w 15"/>
                <a:gd name="T15" fmla="*/ 19 h 27"/>
                <a:gd name="T16" fmla="*/ 4 w 15"/>
                <a:gd name="T17" fmla="*/ 23 h 27"/>
                <a:gd name="T18" fmla="*/ 7 w 15"/>
                <a:gd name="T19" fmla="*/ 24 h 27"/>
                <a:gd name="T20" fmla="*/ 10 w 15"/>
                <a:gd name="T21" fmla="*/ 23 h 27"/>
                <a:gd name="T22" fmla="*/ 11 w 15"/>
                <a:gd name="T23" fmla="*/ 19 h 27"/>
                <a:gd name="T24" fmla="*/ 12 w 15"/>
                <a:gd name="T25" fmla="*/ 0 h 27"/>
                <a:gd name="T26" fmla="*/ 15 w 15"/>
                <a:gd name="T27" fmla="*/ 0 h 27"/>
                <a:gd name="T28" fmla="*/ 15 w 15"/>
                <a:gd name="T2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7">
                  <a:moveTo>
                    <a:pt x="15" y="19"/>
                  </a:moveTo>
                  <a:cubicBezTo>
                    <a:pt x="15" y="22"/>
                    <a:pt x="14" y="24"/>
                    <a:pt x="13" y="25"/>
                  </a:cubicBezTo>
                  <a:cubicBezTo>
                    <a:pt x="11" y="27"/>
                    <a:pt x="10" y="27"/>
                    <a:pt x="7" y="27"/>
                  </a:cubicBezTo>
                  <a:cubicBezTo>
                    <a:pt x="4" y="27"/>
                    <a:pt x="2" y="26"/>
                    <a:pt x="1" y="25"/>
                  </a:cubicBezTo>
                  <a:cubicBezTo>
                    <a:pt x="0" y="23"/>
                    <a:pt x="0" y="21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1"/>
                    <a:pt x="3" y="22"/>
                    <a:pt x="4" y="23"/>
                  </a:cubicBezTo>
                  <a:cubicBezTo>
                    <a:pt x="5" y="24"/>
                    <a:pt x="6" y="24"/>
                    <a:pt x="7" y="24"/>
                  </a:cubicBezTo>
                  <a:cubicBezTo>
                    <a:pt x="8" y="24"/>
                    <a:pt x="9" y="24"/>
                    <a:pt x="10" y="23"/>
                  </a:cubicBezTo>
                  <a:cubicBezTo>
                    <a:pt x="11" y="22"/>
                    <a:pt x="11" y="21"/>
                    <a:pt x="11" y="1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7" name="Freeform 115"/>
            <p:cNvSpPr/>
            <p:nvPr userDrawn="1"/>
          </p:nvSpPr>
          <p:spPr bwMode="auto">
            <a:xfrm>
              <a:off x="1142" y="959"/>
              <a:ext cx="21" cy="36"/>
            </a:xfrm>
            <a:custGeom>
              <a:avLst/>
              <a:gdLst>
                <a:gd name="T0" fmla="*/ 21 w 21"/>
                <a:gd name="T1" fmla="*/ 33 h 36"/>
                <a:gd name="T2" fmla="*/ 17 w 21"/>
                <a:gd name="T3" fmla="*/ 34 h 36"/>
                <a:gd name="T4" fmla="*/ 5 w 21"/>
                <a:gd name="T5" fmla="*/ 11 h 36"/>
                <a:gd name="T6" fmla="*/ 8 w 21"/>
                <a:gd name="T7" fmla="*/ 35 h 36"/>
                <a:gd name="T8" fmla="*/ 3 w 21"/>
                <a:gd name="T9" fmla="*/ 36 h 36"/>
                <a:gd name="T10" fmla="*/ 0 w 21"/>
                <a:gd name="T11" fmla="*/ 3 h 36"/>
                <a:gd name="T12" fmla="*/ 5 w 21"/>
                <a:gd name="T13" fmla="*/ 1 h 36"/>
                <a:gd name="T14" fmla="*/ 15 w 21"/>
                <a:gd name="T15" fmla="*/ 18 h 36"/>
                <a:gd name="T16" fmla="*/ 12 w 21"/>
                <a:gd name="T17" fmla="*/ 0 h 36"/>
                <a:gd name="T18" fmla="*/ 16 w 21"/>
                <a:gd name="T19" fmla="*/ 0 h 36"/>
                <a:gd name="T20" fmla="*/ 21 w 21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6">
                  <a:moveTo>
                    <a:pt x="21" y="33"/>
                  </a:moveTo>
                  <a:lnTo>
                    <a:pt x="17" y="34"/>
                  </a:lnTo>
                  <a:lnTo>
                    <a:pt x="5" y="11"/>
                  </a:lnTo>
                  <a:lnTo>
                    <a:pt x="8" y="35"/>
                  </a:lnTo>
                  <a:lnTo>
                    <a:pt x="3" y="36"/>
                  </a:lnTo>
                  <a:lnTo>
                    <a:pt x="0" y="3"/>
                  </a:lnTo>
                  <a:lnTo>
                    <a:pt x="5" y="1"/>
                  </a:lnTo>
                  <a:lnTo>
                    <a:pt x="15" y="18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8" name="Freeform 116"/>
            <p:cNvSpPr/>
            <p:nvPr userDrawn="1"/>
          </p:nvSpPr>
          <p:spPr bwMode="auto">
            <a:xfrm>
              <a:off x="1162" y="957"/>
              <a:ext cx="14" cy="33"/>
            </a:xfrm>
            <a:custGeom>
              <a:avLst/>
              <a:gdLst>
                <a:gd name="T0" fmla="*/ 14 w 14"/>
                <a:gd name="T1" fmla="*/ 31 h 33"/>
                <a:gd name="T2" fmla="*/ 9 w 14"/>
                <a:gd name="T3" fmla="*/ 33 h 33"/>
                <a:gd name="T4" fmla="*/ 0 w 14"/>
                <a:gd name="T5" fmla="*/ 1 h 33"/>
                <a:gd name="T6" fmla="*/ 4 w 14"/>
                <a:gd name="T7" fmla="*/ 0 h 33"/>
                <a:gd name="T8" fmla="*/ 14 w 1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3">
                  <a:moveTo>
                    <a:pt x="14" y="31"/>
                  </a:moveTo>
                  <a:lnTo>
                    <a:pt x="9" y="33"/>
                  </a:lnTo>
                  <a:lnTo>
                    <a:pt x="0" y="1"/>
                  </a:lnTo>
                  <a:lnTo>
                    <a:pt x="4" y="0"/>
                  </a:lnTo>
                  <a:lnTo>
                    <a:pt x="14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9" name="Freeform 117"/>
            <p:cNvSpPr/>
            <p:nvPr userDrawn="1"/>
          </p:nvSpPr>
          <p:spPr bwMode="auto">
            <a:xfrm>
              <a:off x="1169" y="948"/>
              <a:ext cx="23" cy="37"/>
            </a:xfrm>
            <a:custGeom>
              <a:avLst/>
              <a:gdLst>
                <a:gd name="T0" fmla="*/ 18 w 23"/>
                <a:gd name="T1" fmla="*/ 0 h 37"/>
                <a:gd name="T2" fmla="*/ 23 w 23"/>
                <a:gd name="T3" fmla="*/ 35 h 37"/>
                <a:gd name="T4" fmla="*/ 19 w 23"/>
                <a:gd name="T5" fmla="*/ 37 h 37"/>
                <a:gd name="T6" fmla="*/ 0 w 23"/>
                <a:gd name="T7" fmla="*/ 7 h 37"/>
                <a:gd name="T8" fmla="*/ 4 w 23"/>
                <a:gd name="T9" fmla="*/ 6 h 37"/>
                <a:gd name="T10" fmla="*/ 18 w 23"/>
                <a:gd name="T11" fmla="*/ 26 h 37"/>
                <a:gd name="T12" fmla="*/ 14 w 23"/>
                <a:gd name="T13" fmla="*/ 1 h 37"/>
                <a:gd name="T14" fmla="*/ 18 w 23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7">
                  <a:moveTo>
                    <a:pt x="18" y="0"/>
                  </a:moveTo>
                  <a:lnTo>
                    <a:pt x="23" y="35"/>
                  </a:lnTo>
                  <a:lnTo>
                    <a:pt x="19" y="37"/>
                  </a:lnTo>
                  <a:lnTo>
                    <a:pt x="0" y="7"/>
                  </a:lnTo>
                  <a:lnTo>
                    <a:pt x="4" y="6"/>
                  </a:lnTo>
                  <a:lnTo>
                    <a:pt x="18" y="26"/>
                  </a:lnTo>
                  <a:lnTo>
                    <a:pt x="14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0" name="Freeform 118"/>
            <p:cNvSpPr/>
            <p:nvPr userDrawn="1"/>
          </p:nvSpPr>
          <p:spPr bwMode="auto">
            <a:xfrm>
              <a:off x="1188" y="939"/>
              <a:ext cx="33" cy="38"/>
            </a:xfrm>
            <a:custGeom>
              <a:avLst/>
              <a:gdLst>
                <a:gd name="T0" fmla="*/ 33 w 33"/>
                <a:gd name="T1" fmla="*/ 29 h 38"/>
                <a:gd name="T2" fmla="*/ 17 w 33"/>
                <a:gd name="T3" fmla="*/ 38 h 38"/>
                <a:gd name="T4" fmla="*/ 0 w 33"/>
                <a:gd name="T5" fmla="*/ 8 h 38"/>
                <a:gd name="T6" fmla="*/ 15 w 33"/>
                <a:gd name="T7" fmla="*/ 0 h 38"/>
                <a:gd name="T8" fmla="*/ 17 w 33"/>
                <a:gd name="T9" fmla="*/ 3 h 38"/>
                <a:gd name="T10" fmla="*/ 6 w 33"/>
                <a:gd name="T11" fmla="*/ 9 h 38"/>
                <a:gd name="T12" fmla="*/ 11 w 33"/>
                <a:gd name="T13" fmla="*/ 19 h 38"/>
                <a:gd name="T14" fmla="*/ 22 w 33"/>
                <a:gd name="T15" fmla="*/ 13 h 38"/>
                <a:gd name="T16" fmla="*/ 23 w 33"/>
                <a:gd name="T17" fmla="*/ 16 h 38"/>
                <a:gd name="T18" fmla="*/ 14 w 33"/>
                <a:gd name="T19" fmla="*/ 21 h 38"/>
                <a:gd name="T20" fmla="*/ 20 w 33"/>
                <a:gd name="T21" fmla="*/ 33 h 38"/>
                <a:gd name="T22" fmla="*/ 31 w 33"/>
                <a:gd name="T23" fmla="*/ 25 h 38"/>
                <a:gd name="T24" fmla="*/ 33 w 33"/>
                <a:gd name="T2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8">
                  <a:moveTo>
                    <a:pt x="33" y="29"/>
                  </a:moveTo>
                  <a:lnTo>
                    <a:pt x="17" y="38"/>
                  </a:lnTo>
                  <a:lnTo>
                    <a:pt x="0" y="8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6" y="9"/>
                  </a:lnTo>
                  <a:lnTo>
                    <a:pt x="11" y="19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14" y="21"/>
                  </a:lnTo>
                  <a:lnTo>
                    <a:pt x="20" y="33"/>
                  </a:lnTo>
                  <a:lnTo>
                    <a:pt x="31" y="25"/>
                  </a:lnTo>
                  <a:lnTo>
                    <a:pt x="3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1" name="Freeform 119"/>
            <p:cNvSpPr>
              <a:spLocks noEditPoints="1"/>
            </p:cNvSpPr>
            <p:nvPr userDrawn="1"/>
          </p:nvSpPr>
          <p:spPr bwMode="auto">
            <a:xfrm>
              <a:off x="1205" y="931"/>
              <a:ext cx="34" cy="34"/>
            </a:xfrm>
            <a:custGeom>
              <a:avLst/>
              <a:gdLst>
                <a:gd name="T0" fmla="*/ 27 w 27"/>
                <a:gd name="T1" fmla="*/ 20 h 28"/>
                <a:gd name="T2" fmla="*/ 24 w 27"/>
                <a:gd name="T3" fmla="*/ 22 h 28"/>
                <a:gd name="T4" fmla="*/ 15 w 27"/>
                <a:gd name="T5" fmla="*/ 14 h 28"/>
                <a:gd name="T6" fmla="*/ 12 w 27"/>
                <a:gd name="T7" fmla="*/ 17 h 28"/>
                <a:gd name="T8" fmla="*/ 19 w 27"/>
                <a:gd name="T9" fmla="*/ 26 h 28"/>
                <a:gd name="T10" fmla="*/ 16 w 27"/>
                <a:gd name="T11" fmla="*/ 28 h 28"/>
                <a:gd name="T12" fmla="*/ 0 w 27"/>
                <a:gd name="T13" fmla="*/ 6 h 28"/>
                <a:gd name="T14" fmla="*/ 5 w 27"/>
                <a:gd name="T15" fmla="*/ 2 h 28"/>
                <a:gd name="T16" fmla="*/ 11 w 27"/>
                <a:gd name="T17" fmla="*/ 0 h 28"/>
                <a:gd name="T18" fmla="*/ 18 w 27"/>
                <a:gd name="T19" fmla="*/ 8 h 28"/>
                <a:gd name="T20" fmla="*/ 17 w 27"/>
                <a:gd name="T21" fmla="*/ 12 h 28"/>
                <a:gd name="T22" fmla="*/ 27 w 27"/>
                <a:gd name="T23" fmla="*/ 20 h 28"/>
                <a:gd name="T24" fmla="*/ 10 w 27"/>
                <a:gd name="T25" fmla="*/ 4 h 28"/>
                <a:gd name="T26" fmla="*/ 5 w 27"/>
                <a:gd name="T27" fmla="*/ 6 h 28"/>
                <a:gd name="T28" fmla="*/ 10 w 27"/>
                <a:gd name="T29" fmla="*/ 13 h 28"/>
                <a:gd name="T30" fmla="*/ 14 w 27"/>
                <a:gd name="T31" fmla="*/ 10 h 28"/>
                <a:gd name="T32" fmla="*/ 10 w 27"/>
                <a:gd name="T3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8">
                  <a:moveTo>
                    <a:pt x="27" y="20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6" y="1"/>
                    <a:pt x="18" y="4"/>
                    <a:pt x="18" y="8"/>
                  </a:cubicBezTo>
                  <a:cubicBezTo>
                    <a:pt x="18" y="9"/>
                    <a:pt x="18" y="11"/>
                    <a:pt x="17" y="12"/>
                  </a:cubicBezTo>
                  <a:lnTo>
                    <a:pt x="27" y="20"/>
                  </a:lnTo>
                  <a:close/>
                  <a:moveTo>
                    <a:pt x="10" y="4"/>
                  </a:moveTo>
                  <a:cubicBezTo>
                    <a:pt x="8" y="3"/>
                    <a:pt x="6" y="5"/>
                    <a:pt x="5" y="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2"/>
                    <a:pt x="12" y="12"/>
                    <a:pt x="14" y="10"/>
                  </a:cubicBezTo>
                  <a:cubicBezTo>
                    <a:pt x="14" y="7"/>
                    <a:pt x="13" y="5"/>
                    <a:pt x="10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2" name="Freeform 120"/>
            <p:cNvSpPr/>
            <p:nvPr userDrawn="1"/>
          </p:nvSpPr>
          <p:spPr bwMode="auto">
            <a:xfrm>
              <a:off x="1223" y="916"/>
              <a:ext cx="34" cy="29"/>
            </a:xfrm>
            <a:custGeom>
              <a:avLst/>
              <a:gdLst>
                <a:gd name="T0" fmla="*/ 22 w 28"/>
                <a:gd name="T1" fmla="*/ 10 h 24"/>
                <a:gd name="T2" fmla="*/ 19 w 28"/>
                <a:gd name="T3" fmla="*/ 24 h 24"/>
                <a:gd name="T4" fmla="*/ 14 w 28"/>
                <a:gd name="T5" fmla="*/ 23 h 24"/>
                <a:gd name="T6" fmla="*/ 15 w 28"/>
                <a:gd name="T7" fmla="*/ 20 h 24"/>
                <a:gd name="T8" fmla="*/ 18 w 28"/>
                <a:gd name="T9" fmla="*/ 21 h 24"/>
                <a:gd name="T10" fmla="*/ 20 w 28"/>
                <a:gd name="T11" fmla="*/ 13 h 24"/>
                <a:gd name="T12" fmla="*/ 17 w 28"/>
                <a:gd name="T13" fmla="*/ 12 h 24"/>
                <a:gd name="T14" fmla="*/ 8 w 28"/>
                <a:gd name="T15" fmla="*/ 15 h 24"/>
                <a:gd name="T16" fmla="*/ 0 w 28"/>
                <a:gd name="T17" fmla="*/ 9 h 24"/>
                <a:gd name="T18" fmla="*/ 2 w 28"/>
                <a:gd name="T19" fmla="*/ 4 h 24"/>
                <a:gd name="T20" fmla="*/ 11 w 28"/>
                <a:gd name="T21" fmla="*/ 2 h 24"/>
                <a:gd name="T22" fmla="*/ 10 w 28"/>
                <a:gd name="T23" fmla="*/ 5 h 24"/>
                <a:gd name="T24" fmla="*/ 4 w 28"/>
                <a:gd name="T25" fmla="*/ 6 h 24"/>
                <a:gd name="T26" fmla="*/ 3 w 28"/>
                <a:gd name="T27" fmla="*/ 9 h 24"/>
                <a:gd name="T28" fmla="*/ 7 w 28"/>
                <a:gd name="T29" fmla="*/ 12 h 24"/>
                <a:gd name="T30" fmla="*/ 17 w 28"/>
                <a:gd name="T31" fmla="*/ 9 h 24"/>
                <a:gd name="T32" fmla="*/ 22 w 28"/>
                <a:gd name="T3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4">
                  <a:moveTo>
                    <a:pt x="22" y="10"/>
                  </a:moveTo>
                  <a:cubicBezTo>
                    <a:pt x="28" y="13"/>
                    <a:pt x="26" y="23"/>
                    <a:pt x="19" y="24"/>
                  </a:cubicBezTo>
                  <a:cubicBezTo>
                    <a:pt x="17" y="24"/>
                    <a:pt x="15" y="24"/>
                    <a:pt x="14" y="23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1"/>
                    <a:pt x="17" y="21"/>
                    <a:pt x="18" y="21"/>
                  </a:cubicBezTo>
                  <a:cubicBezTo>
                    <a:pt x="23" y="20"/>
                    <a:pt x="23" y="15"/>
                    <a:pt x="20" y="13"/>
                  </a:cubicBezTo>
                  <a:cubicBezTo>
                    <a:pt x="19" y="12"/>
                    <a:pt x="18" y="12"/>
                    <a:pt x="17" y="12"/>
                  </a:cubicBezTo>
                  <a:cubicBezTo>
                    <a:pt x="13" y="13"/>
                    <a:pt x="11" y="15"/>
                    <a:pt x="8" y="15"/>
                  </a:cubicBezTo>
                  <a:cubicBezTo>
                    <a:pt x="4" y="15"/>
                    <a:pt x="1" y="13"/>
                    <a:pt x="0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4" y="0"/>
                    <a:pt x="8" y="0"/>
                    <a:pt x="11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5" y="4"/>
                    <a:pt x="4" y="6"/>
                  </a:cubicBezTo>
                  <a:cubicBezTo>
                    <a:pt x="3" y="7"/>
                    <a:pt x="3" y="8"/>
                    <a:pt x="3" y="9"/>
                  </a:cubicBezTo>
                  <a:cubicBezTo>
                    <a:pt x="4" y="11"/>
                    <a:pt x="5" y="12"/>
                    <a:pt x="7" y="12"/>
                  </a:cubicBezTo>
                  <a:cubicBezTo>
                    <a:pt x="11" y="11"/>
                    <a:pt x="13" y="8"/>
                    <a:pt x="17" y="9"/>
                  </a:cubicBezTo>
                  <a:cubicBezTo>
                    <a:pt x="18" y="9"/>
                    <a:pt x="20" y="9"/>
                    <a:pt x="22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3" name="Freeform 121"/>
            <p:cNvSpPr/>
            <p:nvPr userDrawn="1"/>
          </p:nvSpPr>
          <p:spPr bwMode="auto">
            <a:xfrm>
              <a:off x="1234" y="906"/>
              <a:ext cx="31" cy="21"/>
            </a:xfrm>
            <a:custGeom>
              <a:avLst/>
              <a:gdLst>
                <a:gd name="T0" fmla="*/ 31 w 31"/>
                <a:gd name="T1" fmla="*/ 17 h 21"/>
                <a:gd name="T2" fmla="*/ 28 w 31"/>
                <a:gd name="T3" fmla="*/ 21 h 21"/>
                <a:gd name="T4" fmla="*/ 0 w 31"/>
                <a:gd name="T5" fmla="*/ 2 h 21"/>
                <a:gd name="T6" fmla="*/ 2 w 31"/>
                <a:gd name="T7" fmla="*/ 0 h 21"/>
                <a:gd name="T8" fmla="*/ 31 w 31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1">
                  <a:moveTo>
                    <a:pt x="31" y="17"/>
                  </a:moveTo>
                  <a:lnTo>
                    <a:pt x="28" y="21"/>
                  </a:lnTo>
                  <a:lnTo>
                    <a:pt x="0" y="2"/>
                  </a:lnTo>
                  <a:lnTo>
                    <a:pt x="2" y="0"/>
                  </a:lnTo>
                  <a:lnTo>
                    <a:pt x="31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4" name="Freeform 122"/>
            <p:cNvSpPr/>
            <p:nvPr userDrawn="1"/>
          </p:nvSpPr>
          <p:spPr bwMode="auto">
            <a:xfrm>
              <a:off x="1239" y="884"/>
              <a:ext cx="36" cy="28"/>
            </a:xfrm>
            <a:custGeom>
              <a:avLst/>
              <a:gdLst>
                <a:gd name="T0" fmla="*/ 11 w 36"/>
                <a:gd name="T1" fmla="*/ 3 h 28"/>
                <a:gd name="T2" fmla="*/ 8 w 36"/>
                <a:gd name="T3" fmla="*/ 9 h 28"/>
                <a:gd name="T4" fmla="*/ 36 w 36"/>
                <a:gd name="T5" fmla="*/ 25 h 28"/>
                <a:gd name="T6" fmla="*/ 33 w 36"/>
                <a:gd name="T7" fmla="*/ 28 h 28"/>
                <a:gd name="T8" fmla="*/ 6 w 36"/>
                <a:gd name="T9" fmla="*/ 13 h 28"/>
                <a:gd name="T10" fmla="*/ 3 w 36"/>
                <a:gd name="T11" fmla="*/ 18 h 28"/>
                <a:gd name="T12" fmla="*/ 0 w 36"/>
                <a:gd name="T13" fmla="*/ 17 h 28"/>
                <a:gd name="T14" fmla="*/ 7 w 36"/>
                <a:gd name="T15" fmla="*/ 0 h 28"/>
                <a:gd name="T16" fmla="*/ 11 w 36"/>
                <a:gd name="T1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8">
                  <a:moveTo>
                    <a:pt x="11" y="3"/>
                  </a:moveTo>
                  <a:lnTo>
                    <a:pt x="8" y="9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0" y="17"/>
                  </a:lnTo>
                  <a:lnTo>
                    <a:pt x="7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5" name="Freeform 123"/>
            <p:cNvSpPr/>
            <p:nvPr userDrawn="1"/>
          </p:nvSpPr>
          <p:spPr bwMode="auto">
            <a:xfrm>
              <a:off x="1247" y="865"/>
              <a:ext cx="36" cy="23"/>
            </a:xfrm>
            <a:custGeom>
              <a:avLst/>
              <a:gdLst>
                <a:gd name="T0" fmla="*/ 8 w 36"/>
                <a:gd name="T1" fmla="*/ 0 h 23"/>
                <a:gd name="T2" fmla="*/ 25 w 36"/>
                <a:gd name="T3" fmla="*/ 14 h 23"/>
                <a:gd name="T4" fmla="*/ 36 w 36"/>
                <a:gd name="T5" fmla="*/ 19 h 23"/>
                <a:gd name="T6" fmla="*/ 34 w 36"/>
                <a:gd name="T7" fmla="*/ 23 h 23"/>
                <a:gd name="T8" fmla="*/ 24 w 36"/>
                <a:gd name="T9" fmla="*/ 18 h 23"/>
                <a:gd name="T10" fmla="*/ 0 w 36"/>
                <a:gd name="T11" fmla="*/ 18 h 23"/>
                <a:gd name="T12" fmla="*/ 2 w 36"/>
                <a:gd name="T13" fmla="*/ 14 h 23"/>
                <a:gd name="T14" fmla="*/ 18 w 36"/>
                <a:gd name="T15" fmla="*/ 14 h 23"/>
                <a:gd name="T16" fmla="*/ 7 w 36"/>
                <a:gd name="T17" fmla="*/ 5 h 23"/>
                <a:gd name="T18" fmla="*/ 8 w 36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3">
                  <a:moveTo>
                    <a:pt x="8" y="0"/>
                  </a:moveTo>
                  <a:lnTo>
                    <a:pt x="25" y="14"/>
                  </a:lnTo>
                  <a:lnTo>
                    <a:pt x="36" y="19"/>
                  </a:lnTo>
                  <a:lnTo>
                    <a:pt x="34" y="23"/>
                  </a:lnTo>
                  <a:lnTo>
                    <a:pt x="24" y="18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18" y="14"/>
                  </a:lnTo>
                  <a:lnTo>
                    <a:pt x="7" y="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6" name="Freeform 124"/>
            <p:cNvSpPr/>
            <p:nvPr userDrawn="1"/>
          </p:nvSpPr>
          <p:spPr bwMode="auto">
            <a:xfrm>
              <a:off x="1010" y="928"/>
              <a:ext cx="34" cy="25"/>
            </a:xfrm>
            <a:custGeom>
              <a:avLst/>
              <a:gdLst>
                <a:gd name="T0" fmla="*/ 14 w 28"/>
                <a:gd name="T1" fmla="*/ 16 h 20"/>
                <a:gd name="T2" fmla="*/ 8 w 28"/>
                <a:gd name="T3" fmla="*/ 20 h 20"/>
                <a:gd name="T4" fmla="*/ 2 w 28"/>
                <a:gd name="T5" fmla="*/ 17 h 20"/>
                <a:gd name="T6" fmla="*/ 0 w 28"/>
                <a:gd name="T7" fmla="*/ 12 h 20"/>
                <a:gd name="T8" fmla="*/ 1 w 28"/>
                <a:gd name="T9" fmla="*/ 9 h 20"/>
                <a:gd name="T10" fmla="*/ 4 w 28"/>
                <a:gd name="T11" fmla="*/ 10 h 20"/>
                <a:gd name="T12" fmla="*/ 3 w 28"/>
                <a:gd name="T13" fmla="*/ 12 h 20"/>
                <a:gd name="T14" fmla="*/ 4 w 28"/>
                <a:gd name="T15" fmla="*/ 15 h 20"/>
                <a:gd name="T16" fmla="*/ 8 w 28"/>
                <a:gd name="T17" fmla="*/ 16 h 20"/>
                <a:gd name="T18" fmla="*/ 12 w 28"/>
                <a:gd name="T19" fmla="*/ 14 h 20"/>
                <a:gd name="T20" fmla="*/ 25 w 28"/>
                <a:gd name="T21" fmla="*/ 0 h 20"/>
                <a:gd name="T22" fmla="*/ 28 w 28"/>
                <a:gd name="T23" fmla="*/ 3 h 20"/>
                <a:gd name="T24" fmla="*/ 14 w 28"/>
                <a:gd name="T2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0">
                  <a:moveTo>
                    <a:pt x="14" y="16"/>
                  </a:moveTo>
                  <a:cubicBezTo>
                    <a:pt x="12" y="18"/>
                    <a:pt x="10" y="20"/>
                    <a:pt x="8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4"/>
                    <a:pt x="0" y="12"/>
                  </a:cubicBezTo>
                  <a:cubicBezTo>
                    <a:pt x="0" y="11"/>
                    <a:pt x="0" y="10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6"/>
                    <a:pt x="6" y="16"/>
                    <a:pt x="8" y="16"/>
                  </a:cubicBezTo>
                  <a:cubicBezTo>
                    <a:pt x="9" y="16"/>
                    <a:pt x="10" y="15"/>
                    <a:pt x="12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3"/>
                    <a:pt x="28" y="3"/>
                    <a:pt x="28" y="3"/>
                  </a:cubicBezTo>
                  <a:lnTo>
                    <a:pt x="14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7" name="Freeform 125"/>
            <p:cNvSpPr>
              <a:spLocks noEditPoints="1"/>
            </p:cNvSpPr>
            <p:nvPr userDrawn="1"/>
          </p:nvSpPr>
          <p:spPr bwMode="auto">
            <a:xfrm>
              <a:off x="1073" y="917"/>
              <a:ext cx="106" cy="33"/>
            </a:xfrm>
            <a:custGeom>
              <a:avLst/>
              <a:gdLst>
                <a:gd name="T0" fmla="*/ 0 w 86"/>
                <a:gd name="T1" fmla="*/ 15 h 27"/>
                <a:gd name="T2" fmla="*/ 4 w 86"/>
                <a:gd name="T3" fmla="*/ 15 h 27"/>
                <a:gd name="T4" fmla="*/ 6 w 86"/>
                <a:gd name="T5" fmla="*/ 3 h 27"/>
                <a:gd name="T6" fmla="*/ 10 w 86"/>
                <a:gd name="T7" fmla="*/ 3 h 27"/>
                <a:gd name="T8" fmla="*/ 14 w 86"/>
                <a:gd name="T9" fmla="*/ 4 h 27"/>
                <a:gd name="T10" fmla="*/ 10 w 86"/>
                <a:gd name="T11" fmla="*/ 19 h 27"/>
                <a:gd name="T12" fmla="*/ 37 w 86"/>
                <a:gd name="T13" fmla="*/ 14 h 27"/>
                <a:gd name="T14" fmla="*/ 33 w 86"/>
                <a:gd name="T15" fmla="*/ 11 h 27"/>
                <a:gd name="T16" fmla="*/ 28 w 86"/>
                <a:gd name="T17" fmla="*/ 13 h 27"/>
                <a:gd name="T18" fmla="*/ 30 w 86"/>
                <a:gd name="T19" fmla="*/ 16 h 27"/>
                <a:gd name="T20" fmla="*/ 34 w 86"/>
                <a:gd name="T21" fmla="*/ 17 h 27"/>
                <a:gd name="T22" fmla="*/ 37 w 86"/>
                <a:gd name="T23" fmla="*/ 14 h 27"/>
                <a:gd name="T24" fmla="*/ 36 w 86"/>
                <a:gd name="T25" fmla="*/ 21 h 27"/>
                <a:gd name="T26" fmla="*/ 32 w 86"/>
                <a:gd name="T27" fmla="*/ 19 h 27"/>
                <a:gd name="T28" fmla="*/ 27 w 86"/>
                <a:gd name="T29" fmla="*/ 19 h 27"/>
                <a:gd name="T30" fmla="*/ 27 w 86"/>
                <a:gd name="T31" fmla="*/ 24 h 27"/>
                <a:gd name="T32" fmla="*/ 34 w 86"/>
                <a:gd name="T33" fmla="*/ 25 h 27"/>
                <a:gd name="T34" fmla="*/ 30 w 86"/>
                <a:gd name="T35" fmla="*/ 27 h 27"/>
                <a:gd name="T36" fmla="*/ 24 w 86"/>
                <a:gd name="T37" fmla="*/ 25 h 27"/>
                <a:gd name="T38" fmla="*/ 23 w 86"/>
                <a:gd name="T39" fmla="*/ 21 h 27"/>
                <a:gd name="T40" fmla="*/ 28 w 86"/>
                <a:gd name="T41" fmla="*/ 17 h 27"/>
                <a:gd name="T42" fmla="*/ 25 w 86"/>
                <a:gd name="T43" fmla="*/ 15 h 27"/>
                <a:gd name="T44" fmla="*/ 28 w 86"/>
                <a:gd name="T45" fmla="*/ 10 h 27"/>
                <a:gd name="T46" fmla="*/ 39 w 86"/>
                <a:gd name="T47" fmla="*/ 11 h 27"/>
                <a:gd name="T48" fmla="*/ 39 w 86"/>
                <a:gd name="T49" fmla="*/ 17 h 27"/>
                <a:gd name="T50" fmla="*/ 36 w 86"/>
                <a:gd name="T51" fmla="*/ 18 h 27"/>
                <a:gd name="T52" fmla="*/ 39 w 86"/>
                <a:gd name="T53" fmla="*/ 23 h 27"/>
                <a:gd name="T54" fmla="*/ 30 w 86"/>
                <a:gd name="T55" fmla="*/ 27 h 27"/>
                <a:gd name="T56" fmla="*/ 62 w 86"/>
                <a:gd name="T57" fmla="*/ 14 h 27"/>
                <a:gd name="T58" fmla="*/ 59 w 86"/>
                <a:gd name="T59" fmla="*/ 11 h 27"/>
                <a:gd name="T60" fmla="*/ 54 w 86"/>
                <a:gd name="T61" fmla="*/ 12 h 27"/>
                <a:gd name="T62" fmla="*/ 53 w 86"/>
                <a:gd name="T63" fmla="*/ 17 h 27"/>
                <a:gd name="T64" fmla="*/ 56 w 86"/>
                <a:gd name="T65" fmla="*/ 19 h 27"/>
                <a:gd name="T66" fmla="*/ 60 w 86"/>
                <a:gd name="T67" fmla="*/ 18 h 27"/>
                <a:gd name="T68" fmla="*/ 63 w 86"/>
                <a:gd name="T69" fmla="*/ 17 h 27"/>
                <a:gd name="T70" fmla="*/ 50 w 86"/>
                <a:gd name="T71" fmla="*/ 15 h 27"/>
                <a:gd name="T72" fmla="*/ 52 w 86"/>
                <a:gd name="T73" fmla="*/ 11 h 27"/>
                <a:gd name="T74" fmla="*/ 58 w 86"/>
                <a:gd name="T75" fmla="*/ 9 h 27"/>
                <a:gd name="T76" fmla="*/ 63 w 86"/>
                <a:gd name="T77" fmla="*/ 11 h 27"/>
                <a:gd name="T78" fmla="*/ 66 w 86"/>
                <a:gd name="T79" fmla="*/ 17 h 27"/>
                <a:gd name="T80" fmla="*/ 63 w 86"/>
                <a:gd name="T81" fmla="*/ 24 h 27"/>
                <a:gd name="T82" fmla="*/ 55 w 86"/>
                <a:gd name="T83" fmla="*/ 27 h 27"/>
                <a:gd name="T84" fmla="*/ 52 w 86"/>
                <a:gd name="T85" fmla="*/ 27 h 27"/>
                <a:gd name="T86" fmla="*/ 52 w 86"/>
                <a:gd name="T87" fmla="*/ 25 h 27"/>
                <a:gd name="T88" fmla="*/ 55 w 86"/>
                <a:gd name="T89" fmla="*/ 25 h 27"/>
                <a:gd name="T90" fmla="*/ 62 w 86"/>
                <a:gd name="T91" fmla="*/ 19 h 27"/>
                <a:gd name="T92" fmla="*/ 57 w 86"/>
                <a:gd name="T93" fmla="*/ 21 h 27"/>
                <a:gd name="T94" fmla="*/ 52 w 86"/>
                <a:gd name="T95" fmla="*/ 20 h 27"/>
                <a:gd name="T96" fmla="*/ 50 w 86"/>
                <a:gd name="T97" fmla="*/ 15 h 27"/>
                <a:gd name="T98" fmla="*/ 86 w 86"/>
                <a:gd name="T99" fmla="*/ 18 h 27"/>
                <a:gd name="T100" fmla="*/ 83 w 86"/>
                <a:gd name="T101" fmla="*/ 3 h 27"/>
                <a:gd name="T102" fmla="*/ 72 w 86"/>
                <a:gd name="T103" fmla="*/ 6 h 27"/>
                <a:gd name="T104" fmla="*/ 86 w 86"/>
                <a:gd name="T10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" h="27">
                  <a:moveTo>
                    <a:pt x="9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1" y="3"/>
                    <a:pt x="11" y="3"/>
                    <a:pt x="12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9" y="20"/>
                  </a:lnTo>
                  <a:close/>
                  <a:moveTo>
                    <a:pt x="37" y="14"/>
                  </a:move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5" y="11"/>
                    <a:pt x="33" y="11"/>
                  </a:cubicBezTo>
                  <a:cubicBezTo>
                    <a:pt x="32" y="11"/>
                    <a:pt x="31" y="11"/>
                    <a:pt x="30" y="11"/>
                  </a:cubicBezTo>
                  <a:cubicBezTo>
                    <a:pt x="29" y="12"/>
                    <a:pt x="29" y="12"/>
                    <a:pt x="28" y="13"/>
                  </a:cubicBezTo>
                  <a:cubicBezTo>
                    <a:pt x="28" y="14"/>
                    <a:pt x="28" y="14"/>
                    <a:pt x="29" y="15"/>
                  </a:cubicBezTo>
                  <a:cubicBezTo>
                    <a:pt x="29" y="15"/>
                    <a:pt x="30" y="15"/>
                    <a:pt x="30" y="16"/>
                  </a:cubicBezTo>
                  <a:cubicBezTo>
                    <a:pt x="31" y="16"/>
                    <a:pt x="31" y="16"/>
                    <a:pt x="32" y="17"/>
                  </a:cubicBezTo>
                  <a:cubicBezTo>
                    <a:pt x="33" y="17"/>
                    <a:pt x="33" y="17"/>
                    <a:pt x="34" y="17"/>
                  </a:cubicBezTo>
                  <a:cubicBezTo>
                    <a:pt x="35" y="17"/>
                    <a:pt x="36" y="17"/>
                    <a:pt x="36" y="16"/>
                  </a:cubicBezTo>
                  <a:cubicBezTo>
                    <a:pt x="37" y="16"/>
                    <a:pt x="37" y="15"/>
                    <a:pt x="37" y="14"/>
                  </a:cubicBezTo>
                  <a:moveTo>
                    <a:pt x="36" y="23"/>
                  </a:moveTo>
                  <a:cubicBezTo>
                    <a:pt x="36" y="22"/>
                    <a:pt x="36" y="22"/>
                    <a:pt x="36" y="21"/>
                  </a:cubicBezTo>
                  <a:cubicBezTo>
                    <a:pt x="35" y="21"/>
                    <a:pt x="34" y="20"/>
                    <a:pt x="33" y="20"/>
                  </a:cubicBezTo>
                  <a:cubicBezTo>
                    <a:pt x="33" y="19"/>
                    <a:pt x="33" y="19"/>
                    <a:pt x="32" y="19"/>
                  </a:cubicBezTo>
                  <a:cubicBezTo>
                    <a:pt x="31" y="19"/>
                    <a:pt x="31" y="18"/>
                    <a:pt x="30" y="18"/>
                  </a:cubicBezTo>
                  <a:cubicBezTo>
                    <a:pt x="29" y="18"/>
                    <a:pt x="28" y="19"/>
                    <a:pt x="27" y="19"/>
                  </a:cubicBezTo>
                  <a:cubicBezTo>
                    <a:pt x="27" y="20"/>
                    <a:pt x="26" y="20"/>
                    <a:pt x="26" y="21"/>
                  </a:cubicBezTo>
                  <a:cubicBezTo>
                    <a:pt x="26" y="22"/>
                    <a:pt x="26" y="23"/>
                    <a:pt x="27" y="24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2" y="26"/>
                    <a:pt x="33" y="25"/>
                    <a:pt x="34" y="25"/>
                  </a:cubicBezTo>
                  <a:cubicBezTo>
                    <a:pt x="35" y="24"/>
                    <a:pt x="36" y="24"/>
                    <a:pt x="36" y="23"/>
                  </a:cubicBezTo>
                  <a:moveTo>
                    <a:pt x="30" y="27"/>
                  </a:moveTo>
                  <a:cubicBezTo>
                    <a:pt x="29" y="27"/>
                    <a:pt x="28" y="27"/>
                    <a:pt x="27" y="26"/>
                  </a:cubicBezTo>
                  <a:cubicBezTo>
                    <a:pt x="26" y="26"/>
                    <a:pt x="25" y="25"/>
                    <a:pt x="24" y="25"/>
                  </a:cubicBezTo>
                  <a:cubicBezTo>
                    <a:pt x="23" y="24"/>
                    <a:pt x="23" y="24"/>
                    <a:pt x="23" y="23"/>
                  </a:cubicBezTo>
                  <a:cubicBezTo>
                    <a:pt x="23" y="22"/>
                    <a:pt x="22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5" y="18"/>
                    <a:pt x="26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6"/>
                    <a:pt x="26" y="16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6" y="11"/>
                    <a:pt x="28" y="10"/>
                  </a:cubicBezTo>
                  <a:cubicBezTo>
                    <a:pt x="29" y="9"/>
                    <a:pt x="31" y="9"/>
                    <a:pt x="34" y="10"/>
                  </a:cubicBezTo>
                  <a:cubicBezTo>
                    <a:pt x="36" y="10"/>
                    <a:pt x="38" y="10"/>
                    <a:pt x="39" y="11"/>
                  </a:cubicBezTo>
                  <a:cubicBezTo>
                    <a:pt x="40" y="12"/>
                    <a:pt x="41" y="14"/>
                    <a:pt x="40" y="15"/>
                  </a:cubicBezTo>
                  <a:cubicBezTo>
                    <a:pt x="40" y="16"/>
                    <a:pt x="40" y="16"/>
                    <a:pt x="39" y="17"/>
                  </a:cubicBezTo>
                  <a:cubicBezTo>
                    <a:pt x="38" y="18"/>
                    <a:pt x="37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9"/>
                    <a:pt x="38" y="20"/>
                    <a:pt x="39" y="20"/>
                  </a:cubicBezTo>
                  <a:cubicBezTo>
                    <a:pt x="39" y="21"/>
                    <a:pt x="40" y="22"/>
                    <a:pt x="39" y="23"/>
                  </a:cubicBezTo>
                  <a:cubicBezTo>
                    <a:pt x="39" y="25"/>
                    <a:pt x="38" y="26"/>
                    <a:pt x="36" y="26"/>
                  </a:cubicBezTo>
                  <a:cubicBezTo>
                    <a:pt x="34" y="27"/>
                    <a:pt x="32" y="27"/>
                    <a:pt x="30" y="27"/>
                  </a:cubicBezTo>
                  <a:moveTo>
                    <a:pt x="63" y="17"/>
                  </a:moveTo>
                  <a:cubicBezTo>
                    <a:pt x="63" y="15"/>
                    <a:pt x="62" y="15"/>
                    <a:pt x="62" y="14"/>
                  </a:cubicBezTo>
                  <a:cubicBezTo>
                    <a:pt x="62" y="13"/>
                    <a:pt x="61" y="13"/>
                    <a:pt x="61" y="12"/>
                  </a:cubicBezTo>
                  <a:cubicBezTo>
                    <a:pt x="60" y="12"/>
                    <a:pt x="60" y="12"/>
                    <a:pt x="59" y="11"/>
                  </a:cubicBezTo>
                  <a:cubicBezTo>
                    <a:pt x="59" y="11"/>
                    <a:pt x="58" y="11"/>
                    <a:pt x="58" y="11"/>
                  </a:cubicBezTo>
                  <a:cubicBezTo>
                    <a:pt x="56" y="11"/>
                    <a:pt x="55" y="12"/>
                    <a:pt x="54" y="12"/>
                  </a:cubicBezTo>
                  <a:cubicBezTo>
                    <a:pt x="53" y="13"/>
                    <a:pt x="53" y="14"/>
                    <a:pt x="53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7"/>
                    <a:pt x="54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9" y="19"/>
                    <a:pt x="59" y="19"/>
                    <a:pt x="60" y="18"/>
                  </a:cubicBezTo>
                  <a:cubicBezTo>
                    <a:pt x="61" y="18"/>
                    <a:pt x="62" y="18"/>
                    <a:pt x="62" y="18"/>
                  </a:cubicBezTo>
                  <a:cubicBezTo>
                    <a:pt x="63" y="18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moveTo>
                    <a:pt x="50" y="15"/>
                  </a:moveTo>
                  <a:cubicBezTo>
                    <a:pt x="50" y="14"/>
                    <a:pt x="50" y="14"/>
                    <a:pt x="50" y="13"/>
                  </a:cubicBezTo>
                  <a:cubicBezTo>
                    <a:pt x="51" y="12"/>
                    <a:pt x="51" y="11"/>
                    <a:pt x="52" y="11"/>
                  </a:cubicBezTo>
                  <a:cubicBezTo>
                    <a:pt x="53" y="10"/>
                    <a:pt x="53" y="10"/>
                    <a:pt x="55" y="10"/>
                  </a:cubicBezTo>
                  <a:cubicBezTo>
                    <a:pt x="56" y="9"/>
                    <a:pt x="57" y="9"/>
                    <a:pt x="58" y="9"/>
                  </a:cubicBezTo>
                  <a:cubicBezTo>
                    <a:pt x="59" y="9"/>
                    <a:pt x="60" y="9"/>
                    <a:pt x="61" y="10"/>
                  </a:cubicBezTo>
                  <a:cubicBezTo>
                    <a:pt x="62" y="10"/>
                    <a:pt x="63" y="10"/>
                    <a:pt x="63" y="11"/>
                  </a:cubicBezTo>
                  <a:cubicBezTo>
                    <a:pt x="64" y="11"/>
                    <a:pt x="65" y="12"/>
                    <a:pt x="65" y="13"/>
                  </a:cubicBezTo>
                  <a:cubicBezTo>
                    <a:pt x="66" y="14"/>
                    <a:pt x="66" y="16"/>
                    <a:pt x="66" y="17"/>
                  </a:cubicBezTo>
                  <a:cubicBezTo>
                    <a:pt x="66" y="19"/>
                    <a:pt x="66" y="20"/>
                    <a:pt x="65" y="21"/>
                  </a:cubicBezTo>
                  <a:cubicBezTo>
                    <a:pt x="65" y="22"/>
                    <a:pt x="64" y="23"/>
                    <a:pt x="63" y="24"/>
                  </a:cubicBezTo>
                  <a:cubicBezTo>
                    <a:pt x="62" y="25"/>
                    <a:pt x="61" y="26"/>
                    <a:pt x="60" y="26"/>
                  </a:cubicBezTo>
                  <a:cubicBezTo>
                    <a:pt x="58" y="27"/>
                    <a:pt x="57" y="27"/>
                    <a:pt x="55" y="27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7" y="25"/>
                    <a:pt x="59" y="25"/>
                    <a:pt x="60" y="24"/>
                  </a:cubicBezTo>
                  <a:cubicBezTo>
                    <a:pt x="62" y="23"/>
                    <a:pt x="62" y="21"/>
                    <a:pt x="62" y="19"/>
                  </a:cubicBezTo>
                  <a:cubicBezTo>
                    <a:pt x="62" y="20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1" y="19"/>
                    <a:pt x="51" y="18"/>
                    <a:pt x="50" y="18"/>
                  </a:cubicBezTo>
                  <a:cubicBezTo>
                    <a:pt x="50" y="17"/>
                    <a:pt x="50" y="16"/>
                    <a:pt x="50" y="15"/>
                  </a:cubicBezTo>
                  <a:moveTo>
                    <a:pt x="86" y="1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8" name="Freeform 126"/>
            <p:cNvSpPr/>
            <p:nvPr userDrawn="1"/>
          </p:nvSpPr>
          <p:spPr bwMode="auto">
            <a:xfrm>
              <a:off x="1184" y="728"/>
              <a:ext cx="14" cy="14"/>
            </a:xfrm>
            <a:custGeom>
              <a:avLst/>
              <a:gdLst>
                <a:gd name="T0" fmla="*/ 2 w 11"/>
                <a:gd name="T1" fmla="*/ 12 h 12"/>
                <a:gd name="T2" fmla="*/ 2 w 11"/>
                <a:gd name="T3" fmla="*/ 8 h 12"/>
                <a:gd name="T4" fmla="*/ 1 w 11"/>
                <a:gd name="T5" fmla="*/ 3 h 12"/>
                <a:gd name="T6" fmla="*/ 8 w 11"/>
                <a:gd name="T7" fmla="*/ 3 h 12"/>
                <a:gd name="T8" fmla="*/ 9 w 11"/>
                <a:gd name="T9" fmla="*/ 5 h 12"/>
                <a:gd name="T10" fmla="*/ 8 w 11"/>
                <a:gd name="T11" fmla="*/ 11 h 12"/>
                <a:gd name="T12" fmla="*/ 2 w 1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cubicBezTo>
                    <a:pt x="0" y="11"/>
                    <a:pt x="1" y="10"/>
                    <a:pt x="2" y="8"/>
                  </a:cubicBezTo>
                  <a:cubicBezTo>
                    <a:pt x="2" y="7"/>
                    <a:pt x="1" y="5"/>
                    <a:pt x="1" y="3"/>
                  </a:cubicBezTo>
                  <a:cubicBezTo>
                    <a:pt x="2" y="0"/>
                    <a:pt x="6" y="2"/>
                    <a:pt x="8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0" y="7"/>
                    <a:pt x="11" y="10"/>
                    <a:pt x="8" y="11"/>
                  </a:cubicBezTo>
                  <a:cubicBezTo>
                    <a:pt x="6" y="12"/>
                    <a:pt x="4" y="12"/>
                    <a:pt x="2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9" name="Freeform 127"/>
            <p:cNvSpPr/>
            <p:nvPr userDrawn="1"/>
          </p:nvSpPr>
          <p:spPr bwMode="auto">
            <a:xfrm>
              <a:off x="1148" y="686"/>
              <a:ext cx="51" cy="45"/>
            </a:xfrm>
            <a:custGeom>
              <a:avLst/>
              <a:gdLst>
                <a:gd name="T0" fmla="*/ 7 w 41"/>
                <a:gd name="T1" fmla="*/ 35 h 36"/>
                <a:gd name="T2" fmla="*/ 7 w 41"/>
                <a:gd name="T3" fmla="*/ 35 h 36"/>
                <a:gd name="T4" fmla="*/ 7 w 41"/>
                <a:gd name="T5" fmla="*/ 34 h 36"/>
                <a:gd name="T6" fmla="*/ 15 w 41"/>
                <a:gd name="T7" fmla="*/ 32 h 36"/>
                <a:gd name="T8" fmla="*/ 20 w 41"/>
                <a:gd name="T9" fmla="*/ 28 h 36"/>
                <a:gd name="T10" fmla="*/ 6 w 41"/>
                <a:gd name="T11" fmla="*/ 29 h 36"/>
                <a:gd name="T12" fmla="*/ 2 w 41"/>
                <a:gd name="T13" fmla="*/ 26 h 36"/>
                <a:gd name="T14" fmla="*/ 2 w 41"/>
                <a:gd name="T15" fmla="*/ 26 h 36"/>
                <a:gd name="T16" fmla="*/ 3 w 41"/>
                <a:gd name="T17" fmla="*/ 21 h 36"/>
                <a:gd name="T18" fmla="*/ 19 w 41"/>
                <a:gd name="T19" fmla="*/ 21 h 36"/>
                <a:gd name="T20" fmla="*/ 24 w 41"/>
                <a:gd name="T21" fmla="*/ 20 h 36"/>
                <a:gd name="T22" fmla="*/ 29 w 41"/>
                <a:gd name="T23" fmla="*/ 3 h 36"/>
                <a:gd name="T24" fmla="*/ 35 w 41"/>
                <a:gd name="T25" fmla="*/ 6 h 36"/>
                <a:gd name="T26" fmla="*/ 36 w 41"/>
                <a:gd name="T27" fmla="*/ 7 h 36"/>
                <a:gd name="T28" fmla="*/ 36 w 41"/>
                <a:gd name="T29" fmla="*/ 7 h 36"/>
                <a:gd name="T30" fmla="*/ 35 w 41"/>
                <a:gd name="T31" fmla="*/ 11 h 36"/>
                <a:gd name="T32" fmla="*/ 31 w 41"/>
                <a:gd name="T33" fmla="*/ 20 h 36"/>
                <a:gd name="T34" fmla="*/ 40 w 41"/>
                <a:gd name="T35" fmla="*/ 19 h 36"/>
                <a:gd name="T36" fmla="*/ 38 w 41"/>
                <a:gd name="T37" fmla="*/ 23 h 36"/>
                <a:gd name="T38" fmla="*/ 29 w 41"/>
                <a:gd name="T39" fmla="*/ 24 h 36"/>
                <a:gd name="T40" fmla="*/ 23 w 41"/>
                <a:gd name="T41" fmla="*/ 32 h 36"/>
                <a:gd name="T42" fmla="*/ 21 w 41"/>
                <a:gd name="T43" fmla="*/ 34 h 36"/>
                <a:gd name="T44" fmla="*/ 14 w 41"/>
                <a:gd name="T45" fmla="*/ 35 h 36"/>
                <a:gd name="T46" fmla="*/ 7 w 41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6"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8" y="34"/>
                    <a:pt x="15" y="32"/>
                    <a:pt x="15" y="32"/>
                  </a:cubicBezTo>
                  <a:cubicBezTo>
                    <a:pt x="17" y="31"/>
                    <a:pt x="19" y="30"/>
                    <a:pt x="20" y="28"/>
                  </a:cubicBezTo>
                  <a:cubicBezTo>
                    <a:pt x="15" y="28"/>
                    <a:pt x="11" y="30"/>
                    <a:pt x="6" y="29"/>
                  </a:cubicBezTo>
                  <a:cubicBezTo>
                    <a:pt x="4" y="28"/>
                    <a:pt x="3" y="27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4"/>
                    <a:pt x="0" y="22"/>
                    <a:pt x="3" y="21"/>
                  </a:cubicBezTo>
                  <a:cubicBezTo>
                    <a:pt x="7" y="23"/>
                    <a:pt x="15" y="22"/>
                    <a:pt x="19" y="21"/>
                  </a:cubicBezTo>
                  <a:cubicBezTo>
                    <a:pt x="20" y="21"/>
                    <a:pt x="23" y="21"/>
                    <a:pt x="24" y="20"/>
                  </a:cubicBezTo>
                  <a:cubicBezTo>
                    <a:pt x="26" y="15"/>
                    <a:pt x="27" y="9"/>
                    <a:pt x="29" y="3"/>
                  </a:cubicBezTo>
                  <a:cubicBezTo>
                    <a:pt x="31" y="0"/>
                    <a:pt x="33" y="3"/>
                    <a:pt x="35" y="6"/>
                  </a:cubicBezTo>
                  <a:cubicBezTo>
                    <a:pt x="35" y="6"/>
                    <a:pt x="36" y="6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9"/>
                    <a:pt x="37" y="10"/>
                    <a:pt x="35" y="11"/>
                  </a:cubicBezTo>
                  <a:cubicBezTo>
                    <a:pt x="33" y="14"/>
                    <a:pt x="32" y="17"/>
                    <a:pt x="31" y="20"/>
                  </a:cubicBezTo>
                  <a:cubicBezTo>
                    <a:pt x="34" y="20"/>
                    <a:pt x="37" y="18"/>
                    <a:pt x="40" y="19"/>
                  </a:cubicBezTo>
                  <a:cubicBezTo>
                    <a:pt x="41" y="21"/>
                    <a:pt x="40" y="22"/>
                    <a:pt x="38" y="23"/>
                  </a:cubicBezTo>
                  <a:cubicBezTo>
                    <a:pt x="36" y="23"/>
                    <a:pt x="33" y="24"/>
                    <a:pt x="29" y="24"/>
                  </a:cubicBezTo>
                  <a:cubicBezTo>
                    <a:pt x="28" y="27"/>
                    <a:pt x="26" y="30"/>
                    <a:pt x="23" y="32"/>
                  </a:cubicBezTo>
                  <a:cubicBezTo>
                    <a:pt x="23" y="33"/>
                    <a:pt x="21" y="34"/>
                    <a:pt x="21" y="34"/>
                  </a:cubicBezTo>
                  <a:cubicBezTo>
                    <a:pt x="19" y="34"/>
                    <a:pt x="17" y="35"/>
                    <a:pt x="14" y="35"/>
                  </a:cubicBezTo>
                  <a:cubicBezTo>
                    <a:pt x="8" y="36"/>
                    <a:pt x="8" y="35"/>
                    <a:pt x="7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0" name="Freeform 128"/>
            <p:cNvSpPr/>
            <p:nvPr userDrawn="1"/>
          </p:nvSpPr>
          <p:spPr bwMode="auto">
            <a:xfrm>
              <a:off x="1063" y="714"/>
              <a:ext cx="20" cy="41"/>
            </a:xfrm>
            <a:custGeom>
              <a:avLst/>
              <a:gdLst>
                <a:gd name="T0" fmla="*/ 7 w 16"/>
                <a:gd name="T1" fmla="*/ 33 h 33"/>
                <a:gd name="T2" fmla="*/ 0 w 16"/>
                <a:gd name="T3" fmla="*/ 30 h 33"/>
                <a:gd name="T4" fmla="*/ 0 w 16"/>
                <a:gd name="T5" fmla="*/ 28 h 33"/>
                <a:gd name="T6" fmla="*/ 10 w 16"/>
                <a:gd name="T7" fmla="*/ 11 h 33"/>
                <a:gd name="T8" fmla="*/ 12 w 16"/>
                <a:gd name="T9" fmla="*/ 3 h 33"/>
                <a:gd name="T10" fmla="*/ 12 w 16"/>
                <a:gd name="T11" fmla="*/ 2 h 33"/>
                <a:gd name="T12" fmla="*/ 12 w 16"/>
                <a:gd name="T13" fmla="*/ 2 h 33"/>
                <a:gd name="T14" fmla="*/ 15 w 16"/>
                <a:gd name="T15" fmla="*/ 2 h 33"/>
                <a:gd name="T16" fmla="*/ 14 w 16"/>
                <a:gd name="T17" fmla="*/ 7 h 33"/>
                <a:gd name="T18" fmla="*/ 13 w 16"/>
                <a:gd name="T19" fmla="*/ 16 h 33"/>
                <a:gd name="T20" fmla="*/ 13 w 16"/>
                <a:gd name="T21" fmla="*/ 19 h 33"/>
                <a:gd name="T22" fmla="*/ 11 w 16"/>
                <a:gd name="T23" fmla="*/ 26 h 33"/>
                <a:gd name="T24" fmla="*/ 9 w 16"/>
                <a:gd name="T25" fmla="*/ 33 h 33"/>
                <a:gd name="T26" fmla="*/ 7 w 16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33">
                  <a:moveTo>
                    <a:pt x="7" y="33"/>
                  </a:moveTo>
                  <a:cubicBezTo>
                    <a:pt x="5" y="33"/>
                    <a:pt x="2" y="31"/>
                    <a:pt x="0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4" y="23"/>
                    <a:pt x="7" y="17"/>
                    <a:pt x="10" y="11"/>
                  </a:cubicBezTo>
                  <a:cubicBezTo>
                    <a:pt x="11" y="8"/>
                    <a:pt x="11" y="5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4" y="0"/>
                    <a:pt x="15" y="2"/>
                  </a:cubicBezTo>
                  <a:cubicBezTo>
                    <a:pt x="16" y="3"/>
                    <a:pt x="14" y="5"/>
                    <a:pt x="14" y="7"/>
                  </a:cubicBezTo>
                  <a:cubicBezTo>
                    <a:pt x="14" y="10"/>
                    <a:pt x="14" y="13"/>
                    <a:pt x="13" y="16"/>
                  </a:cubicBezTo>
                  <a:cubicBezTo>
                    <a:pt x="13" y="16"/>
                    <a:pt x="13" y="16"/>
                    <a:pt x="13" y="19"/>
                  </a:cubicBezTo>
                  <a:cubicBezTo>
                    <a:pt x="12" y="21"/>
                    <a:pt x="11" y="24"/>
                    <a:pt x="11" y="26"/>
                  </a:cubicBezTo>
                  <a:cubicBezTo>
                    <a:pt x="10" y="28"/>
                    <a:pt x="10" y="31"/>
                    <a:pt x="9" y="33"/>
                  </a:cubicBezTo>
                  <a:cubicBezTo>
                    <a:pt x="8" y="33"/>
                    <a:pt x="8" y="33"/>
                    <a:pt x="7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1" name="Freeform 129"/>
            <p:cNvSpPr/>
            <p:nvPr userDrawn="1"/>
          </p:nvSpPr>
          <p:spPr bwMode="auto">
            <a:xfrm>
              <a:off x="1090" y="704"/>
              <a:ext cx="16" cy="16"/>
            </a:xfrm>
            <a:custGeom>
              <a:avLst/>
              <a:gdLst>
                <a:gd name="T0" fmla="*/ 8 w 13"/>
                <a:gd name="T1" fmla="*/ 12 h 13"/>
                <a:gd name="T2" fmla="*/ 1 w 13"/>
                <a:gd name="T3" fmla="*/ 10 h 13"/>
                <a:gd name="T4" fmla="*/ 1 w 13"/>
                <a:gd name="T5" fmla="*/ 8 h 13"/>
                <a:gd name="T6" fmla="*/ 2 w 13"/>
                <a:gd name="T7" fmla="*/ 7 h 13"/>
                <a:gd name="T8" fmla="*/ 5 w 13"/>
                <a:gd name="T9" fmla="*/ 6 h 13"/>
                <a:gd name="T10" fmla="*/ 12 w 13"/>
                <a:gd name="T11" fmla="*/ 1 h 13"/>
                <a:gd name="T12" fmla="*/ 8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8" y="12"/>
                  </a:moveTo>
                  <a:cubicBezTo>
                    <a:pt x="5" y="13"/>
                    <a:pt x="3" y="12"/>
                    <a:pt x="1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8"/>
                    <a:pt x="1" y="8"/>
                    <a:pt x="2" y="7"/>
                  </a:cubicBezTo>
                  <a:cubicBezTo>
                    <a:pt x="3" y="7"/>
                    <a:pt x="3" y="7"/>
                    <a:pt x="5" y="6"/>
                  </a:cubicBezTo>
                  <a:cubicBezTo>
                    <a:pt x="6" y="5"/>
                    <a:pt x="10" y="0"/>
                    <a:pt x="12" y="1"/>
                  </a:cubicBezTo>
                  <a:cubicBezTo>
                    <a:pt x="13" y="4"/>
                    <a:pt x="11" y="10"/>
                    <a:pt x="8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2" name="Freeform 130"/>
            <p:cNvSpPr/>
            <p:nvPr userDrawn="1"/>
          </p:nvSpPr>
          <p:spPr bwMode="auto">
            <a:xfrm>
              <a:off x="1062" y="710"/>
              <a:ext cx="12" cy="14"/>
            </a:xfrm>
            <a:custGeom>
              <a:avLst/>
              <a:gdLst>
                <a:gd name="T0" fmla="*/ 5 w 10"/>
                <a:gd name="T1" fmla="*/ 11 h 11"/>
                <a:gd name="T2" fmla="*/ 1 w 10"/>
                <a:gd name="T3" fmla="*/ 4 h 11"/>
                <a:gd name="T4" fmla="*/ 6 w 10"/>
                <a:gd name="T5" fmla="*/ 1 h 11"/>
                <a:gd name="T6" fmla="*/ 10 w 10"/>
                <a:gd name="T7" fmla="*/ 6 h 11"/>
                <a:gd name="T8" fmla="*/ 5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1"/>
                  </a:moveTo>
                  <a:cubicBezTo>
                    <a:pt x="3" y="10"/>
                    <a:pt x="1" y="5"/>
                    <a:pt x="1" y="4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9" y="2"/>
                    <a:pt x="10" y="3"/>
                    <a:pt x="10" y="6"/>
                  </a:cubicBezTo>
                  <a:cubicBezTo>
                    <a:pt x="8" y="9"/>
                    <a:pt x="7" y="9"/>
                    <a:pt x="5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3" name="Freeform 131"/>
            <p:cNvSpPr/>
            <p:nvPr userDrawn="1"/>
          </p:nvSpPr>
          <p:spPr bwMode="auto">
            <a:xfrm>
              <a:off x="1085" y="688"/>
              <a:ext cx="19" cy="21"/>
            </a:xfrm>
            <a:custGeom>
              <a:avLst/>
              <a:gdLst>
                <a:gd name="T0" fmla="*/ 8 w 15"/>
                <a:gd name="T1" fmla="*/ 17 h 17"/>
                <a:gd name="T2" fmla="*/ 7 w 15"/>
                <a:gd name="T3" fmla="*/ 12 h 17"/>
                <a:gd name="T4" fmla="*/ 5 w 15"/>
                <a:gd name="T5" fmla="*/ 13 h 17"/>
                <a:gd name="T6" fmla="*/ 0 w 15"/>
                <a:gd name="T7" fmla="*/ 9 h 17"/>
                <a:gd name="T8" fmla="*/ 2 w 15"/>
                <a:gd name="T9" fmla="*/ 7 h 17"/>
                <a:gd name="T10" fmla="*/ 7 w 15"/>
                <a:gd name="T11" fmla="*/ 2 h 17"/>
                <a:gd name="T12" fmla="*/ 14 w 15"/>
                <a:gd name="T13" fmla="*/ 4 h 17"/>
                <a:gd name="T14" fmla="*/ 13 w 15"/>
                <a:gd name="T15" fmla="*/ 11 h 17"/>
                <a:gd name="T16" fmla="*/ 9 w 15"/>
                <a:gd name="T17" fmla="*/ 16 h 17"/>
                <a:gd name="T18" fmla="*/ 8 w 15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7">
                  <a:moveTo>
                    <a:pt x="8" y="17"/>
                  </a:moveTo>
                  <a:cubicBezTo>
                    <a:pt x="7" y="16"/>
                    <a:pt x="8" y="12"/>
                    <a:pt x="7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3" y="13"/>
                    <a:pt x="0" y="11"/>
                    <a:pt x="0" y="9"/>
                  </a:cubicBezTo>
                  <a:cubicBezTo>
                    <a:pt x="1" y="7"/>
                    <a:pt x="0" y="8"/>
                    <a:pt x="2" y="7"/>
                  </a:cubicBezTo>
                  <a:cubicBezTo>
                    <a:pt x="4" y="5"/>
                    <a:pt x="6" y="3"/>
                    <a:pt x="7" y="2"/>
                  </a:cubicBezTo>
                  <a:cubicBezTo>
                    <a:pt x="11" y="0"/>
                    <a:pt x="13" y="1"/>
                    <a:pt x="14" y="4"/>
                  </a:cubicBezTo>
                  <a:cubicBezTo>
                    <a:pt x="15" y="7"/>
                    <a:pt x="14" y="9"/>
                    <a:pt x="13" y="11"/>
                  </a:cubicBezTo>
                  <a:cubicBezTo>
                    <a:pt x="12" y="13"/>
                    <a:pt x="10" y="15"/>
                    <a:pt x="9" y="16"/>
                  </a:cubicBezTo>
                  <a:cubicBezTo>
                    <a:pt x="9" y="17"/>
                    <a:pt x="8" y="17"/>
                    <a:pt x="8" y="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4" name="Freeform 132"/>
            <p:cNvSpPr/>
            <p:nvPr userDrawn="1"/>
          </p:nvSpPr>
          <p:spPr bwMode="auto">
            <a:xfrm>
              <a:off x="1062" y="693"/>
              <a:ext cx="12" cy="13"/>
            </a:xfrm>
            <a:custGeom>
              <a:avLst/>
              <a:gdLst>
                <a:gd name="T0" fmla="*/ 4 w 10"/>
                <a:gd name="T1" fmla="*/ 11 h 11"/>
                <a:gd name="T2" fmla="*/ 3 w 10"/>
                <a:gd name="T3" fmla="*/ 9 h 11"/>
                <a:gd name="T4" fmla="*/ 1 w 10"/>
                <a:gd name="T5" fmla="*/ 6 h 11"/>
                <a:gd name="T6" fmla="*/ 1 w 10"/>
                <a:gd name="T7" fmla="*/ 0 h 11"/>
                <a:gd name="T8" fmla="*/ 10 w 10"/>
                <a:gd name="T9" fmla="*/ 5 h 11"/>
                <a:gd name="T10" fmla="*/ 4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4" y="11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2" y="7"/>
                    <a:pt x="1" y="6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3" y="0"/>
                    <a:pt x="10" y="1"/>
                    <a:pt x="10" y="5"/>
                  </a:cubicBezTo>
                  <a:cubicBezTo>
                    <a:pt x="9" y="7"/>
                    <a:pt x="6" y="10"/>
                    <a:pt x="4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5" name="Freeform 133"/>
            <p:cNvSpPr/>
            <p:nvPr userDrawn="1"/>
          </p:nvSpPr>
          <p:spPr bwMode="auto">
            <a:xfrm>
              <a:off x="996" y="742"/>
              <a:ext cx="47" cy="83"/>
            </a:xfrm>
            <a:custGeom>
              <a:avLst/>
              <a:gdLst>
                <a:gd name="T0" fmla="*/ 22 w 38"/>
                <a:gd name="T1" fmla="*/ 64 h 66"/>
                <a:gd name="T2" fmla="*/ 13 w 38"/>
                <a:gd name="T3" fmla="*/ 61 h 66"/>
                <a:gd name="T4" fmla="*/ 13 w 38"/>
                <a:gd name="T5" fmla="*/ 59 h 66"/>
                <a:gd name="T6" fmla="*/ 13 w 38"/>
                <a:gd name="T7" fmla="*/ 59 h 66"/>
                <a:gd name="T8" fmla="*/ 8 w 38"/>
                <a:gd name="T9" fmla="*/ 46 h 66"/>
                <a:gd name="T10" fmla="*/ 7 w 38"/>
                <a:gd name="T11" fmla="*/ 42 h 66"/>
                <a:gd name="T12" fmla="*/ 10 w 38"/>
                <a:gd name="T13" fmla="*/ 44 h 66"/>
                <a:gd name="T14" fmla="*/ 11 w 38"/>
                <a:gd name="T15" fmla="*/ 42 h 66"/>
                <a:gd name="T16" fmla="*/ 11 w 38"/>
                <a:gd name="T17" fmla="*/ 33 h 66"/>
                <a:gd name="T18" fmla="*/ 8 w 38"/>
                <a:gd name="T19" fmla="*/ 31 h 66"/>
                <a:gd name="T20" fmla="*/ 4 w 38"/>
                <a:gd name="T21" fmla="*/ 34 h 66"/>
                <a:gd name="T22" fmla="*/ 4 w 38"/>
                <a:gd name="T23" fmla="*/ 27 h 66"/>
                <a:gd name="T24" fmla="*/ 0 w 38"/>
                <a:gd name="T25" fmla="*/ 23 h 66"/>
                <a:gd name="T26" fmla="*/ 6 w 38"/>
                <a:gd name="T27" fmla="*/ 21 h 66"/>
                <a:gd name="T28" fmla="*/ 10 w 38"/>
                <a:gd name="T29" fmla="*/ 23 h 66"/>
                <a:gd name="T30" fmla="*/ 11 w 38"/>
                <a:gd name="T31" fmla="*/ 25 h 66"/>
                <a:gd name="T32" fmla="*/ 12 w 38"/>
                <a:gd name="T33" fmla="*/ 24 h 66"/>
                <a:gd name="T34" fmla="*/ 12 w 38"/>
                <a:gd name="T35" fmla="*/ 17 h 66"/>
                <a:gd name="T36" fmla="*/ 7 w 38"/>
                <a:gd name="T37" fmla="*/ 10 h 66"/>
                <a:gd name="T38" fmla="*/ 12 w 38"/>
                <a:gd name="T39" fmla="*/ 6 h 66"/>
                <a:gd name="T40" fmla="*/ 13 w 38"/>
                <a:gd name="T41" fmla="*/ 1 h 66"/>
                <a:gd name="T42" fmla="*/ 14 w 38"/>
                <a:gd name="T43" fmla="*/ 0 h 66"/>
                <a:gd name="T44" fmla="*/ 16 w 38"/>
                <a:gd name="T45" fmla="*/ 1 h 66"/>
                <a:gd name="T46" fmla="*/ 18 w 38"/>
                <a:gd name="T47" fmla="*/ 12 h 66"/>
                <a:gd name="T48" fmla="*/ 17 w 38"/>
                <a:gd name="T49" fmla="*/ 8 h 66"/>
                <a:gd name="T50" fmla="*/ 22 w 38"/>
                <a:gd name="T51" fmla="*/ 3 h 66"/>
                <a:gd name="T52" fmla="*/ 25 w 38"/>
                <a:gd name="T53" fmla="*/ 7 h 66"/>
                <a:gd name="T54" fmla="*/ 26 w 38"/>
                <a:gd name="T55" fmla="*/ 8 h 66"/>
                <a:gd name="T56" fmla="*/ 35 w 38"/>
                <a:gd name="T57" fmla="*/ 15 h 66"/>
                <a:gd name="T58" fmla="*/ 37 w 38"/>
                <a:gd name="T59" fmla="*/ 19 h 66"/>
                <a:gd name="T60" fmla="*/ 37 w 38"/>
                <a:gd name="T61" fmla="*/ 20 h 66"/>
                <a:gd name="T62" fmla="*/ 37 w 38"/>
                <a:gd name="T63" fmla="*/ 20 h 66"/>
                <a:gd name="T64" fmla="*/ 36 w 38"/>
                <a:gd name="T65" fmla="*/ 24 h 66"/>
                <a:gd name="T66" fmla="*/ 23 w 38"/>
                <a:gd name="T67" fmla="*/ 15 h 66"/>
                <a:gd name="T68" fmla="*/ 23 w 38"/>
                <a:gd name="T69" fmla="*/ 15 h 66"/>
                <a:gd name="T70" fmla="*/ 27 w 38"/>
                <a:gd name="T71" fmla="*/ 25 h 66"/>
                <a:gd name="T72" fmla="*/ 22 w 38"/>
                <a:gd name="T73" fmla="*/ 27 h 66"/>
                <a:gd name="T74" fmla="*/ 22 w 38"/>
                <a:gd name="T75" fmla="*/ 25 h 66"/>
                <a:gd name="T76" fmla="*/ 15 w 38"/>
                <a:gd name="T77" fmla="*/ 19 h 66"/>
                <a:gd name="T78" fmla="*/ 16 w 38"/>
                <a:gd name="T79" fmla="*/ 27 h 66"/>
                <a:gd name="T80" fmla="*/ 17 w 38"/>
                <a:gd name="T81" fmla="*/ 31 h 66"/>
                <a:gd name="T82" fmla="*/ 21 w 38"/>
                <a:gd name="T83" fmla="*/ 35 h 66"/>
                <a:gd name="T84" fmla="*/ 22 w 38"/>
                <a:gd name="T85" fmla="*/ 38 h 66"/>
                <a:gd name="T86" fmla="*/ 22 w 38"/>
                <a:gd name="T87" fmla="*/ 39 h 66"/>
                <a:gd name="T88" fmla="*/ 22 w 38"/>
                <a:gd name="T89" fmla="*/ 44 h 66"/>
                <a:gd name="T90" fmla="*/ 21 w 38"/>
                <a:gd name="T91" fmla="*/ 44 h 66"/>
                <a:gd name="T92" fmla="*/ 17 w 38"/>
                <a:gd name="T93" fmla="*/ 38 h 66"/>
                <a:gd name="T94" fmla="*/ 16 w 38"/>
                <a:gd name="T95" fmla="*/ 44 h 66"/>
                <a:gd name="T96" fmla="*/ 13 w 38"/>
                <a:gd name="T97" fmla="*/ 46 h 66"/>
                <a:gd name="T98" fmla="*/ 13 w 38"/>
                <a:gd name="T99" fmla="*/ 46 h 66"/>
                <a:gd name="T100" fmla="*/ 12 w 38"/>
                <a:gd name="T101" fmla="*/ 47 h 66"/>
                <a:gd name="T102" fmla="*/ 14 w 38"/>
                <a:gd name="T103" fmla="*/ 50 h 66"/>
                <a:gd name="T104" fmla="*/ 23 w 38"/>
                <a:gd name="T105" fmla="*/ 62 h 66"/>
                <a:gd name="T106" fmla="*/ 22 w 38"/>
                <a:gd name="T107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" h="66">
                  <a:moveTo>
                    <a:pt x="22" y="64"/>
                  </a:moveTo>
                  <a:cubicBezTo>
                    <a:pt x="19" y="66"/>
                    <a:pt x="12" y="65"/>
                    <a:pt x="13" y="61"/>
                  </a:cubicBezTo>
                  <a:cubicBezTo>
                    <a:pt x="13" y="60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4"/>
                    <a:pt x="9" y="50"/>
                    <a:pt x="8" y="46"/>
                  </a:cubicBezTo>
                  <a:cubicBezTo>
                    <a:pt x="7" y="45"/>
                    <a:pt x="7" y="44"/>
                    <a:pt x="7" y="42"/>
                  </a:cubicBezTo>
                  <a:cubicBezTo>
                    <a:pt x="8" y="42"/>
                    <a:pt x="9" y="43"/>
                    <a:pt x="10" y="44"/>
                  </a:cubicBezTo>
                  <a:cubicBezTo>
                    <a:pt x="11" y="44"/>
                    <a:pt x="11" y="43"/>
                    <a:pt x="11" y="42"/>
                  </a:cubicBezTo>
                  <a:cubicBezTo>
                    <a:pt x="11" y="39"/>
                    <a:pt x="11" y="36"/>
                    <a:pt x="11" y="33"/>
                  </a:cubicBezTo>
                  <a:cubicBezTo>
                    <a:pt x="10" y="32"/>
                    <a:pt x="9" y="31"/>
                    <a:pt x="8" y="31"/>
                  </a:cubicBezTo>
                  <a:cubicBezTo>
                    <a:pt x="8" y="32"/>
                    <a:pt x="6" y="37"/>
                    <a:pt x="4" y="34"/>
                  </a:cubicBezTo>
                  <a:cubicBezTo>
                    <a:pt x="5" y="32"/>
                    <a:pt x="5" y="29"/>
                    <a:pt x="4" y="27"/>
                  </a:cubicBezTo>
                  <a:cubicBezTo>
                    <a:pt x="2" y="25"/>
                    <a:pt x="0" y="24"/>
                    <a:pt x="0" y="23"/>
                  </a:cubicBezTo>
                  <a:cubicBezTo>
                    <a:pt x="0" y="20"/>
                    <a:pt x="4" y="20"/>
                    <a:pt x="6" y="21"/>
                  </a:cubicBezTo>
                  <a:cubicBezTo>
                    <a:pt x="8" y="21"/>
                    <a:pt x="8" y="17"/>
                    <a:pt x="10" y="23"/>
                  </a:cubicBezTo>
                  <a:cubicBezTo>
                    <a:pt x="10" y="24"/>
                    <a:pt x="11" y="24"/>
                    <a:pt x="11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2"/>
                    <a:pt x="12" y="19"/>
                    <a:pt x="12" y="17"/>
                  </a:cubicBezTo>
                  <a:cubicBezTo>
                    <a:pt x="10" y="15"/>
                    <a:pt x="8" y="13"/>
                    <a:pt x="7" y="10"/>
                  </a:cubicBezTo>
                  <a:cubicBezTo>
                    <a:pt x="7" y="8"/>
                    <a:pt x="10" y="6"/>
                    <a:pt x="12" y="6"/>
                  </a:cubicBezTo>
                  <a:cubicBezTo>
                    <a:pt x="13" y="4"/>
                    <a:pt x="13" y="3"/>
                    <a:pt x="13" y="1"/>
                  </a:cubicBezTo>
                  <a:cubicBezTo>
                    <a:pt x="13" y="1"/>
                    <a:pt x="13" y="1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8" y="3"/>
                    <a:pt x="14" y="11"/>
                    <a:pt x="18" y="12"/>
                  </a:cubicBezTo>
                  <a:cubicBezTo>
                    <a:pt x="19" y="11"/>
                    <a:pt x="18" y="9"/>
                    <a:pt x="17" y="8"/>
                  </a:cubicBezTo>
                  <a:cubicBezTo>
                    <a:pt x="17" y="6"/>
                    <a:pt x="20" y="4"/>
                    <a:pt x="22" y="3"/>
                  </a:cubicBezTo>
                  <a:cubicBezTo>
                    <a:pt x="26" y="3"/>
                    <a:pt x="25" y="4"/>
                    <a:pt x="25" y="7"/>
                  </a:cubicBezTo>
                  <a:cubicBezTo>
                    <a:pt x="26" y="7"/>
                    <a:pt x="26" y="8"/>
                    <a:pt x="26" y="8"/>
                  </a:cubicBezTo>
                  <a:cubicBezTo>
                    <a:pt x="30" y="11"/>
                    <a:pt x="30" y="11"/>
                    <a:pt x="35" y="15"/>
                  </a:cubicBezTo>
                  <a:cubicBezTo>
                    <a:pt x="36" y="16"/>
                    <a:pt x="37" y="17"/>
                    <a:pt x="37" y="19"/>
                  </a:cubicBezTo>
                  <a:cubicBezTo>
                    <a:pt x="37" y="19"/>
                    <a:pt x="37" y="19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8" y="21"/>
                    <a:pt x="38" y="24"/>
                    <a:pt x="36" y="24"/>
                  </a:cubicBezTo>
                  <a:cubicBezTo>
                    <a:pt x="32" y="21"/>
                    <a:pt x="27" y="18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7"/>
                    <a:pt x="27" y="22"/>
                    <a:pt x="27" y="25"/>
                  </a:cubicBezTo>
                  <a:cubicBezTo>
                    <a:pt x="26" y="26"/>
                    <a:pt x="24" y="27"/>
                    <a:pt x="22" y="27"/>
                  </a:cubicBezTo>
                  <a:cubicBezTo>
                    <a:pt x="22" y="26"/>
                    <a:pt x="22" y="26"/>
                    <a:pt x="22" y="25"/>
                  </a:cubicBezTo>
                  <a:cubicBezTo>
                    <a:pt x="21" y="23"/>
                    <a:pt x="17" y="21"/>
                    <a:pt x="15" y="19"/>
                  </a:cubicBezTo>
                  <a:cubicBezTo>
                    <a:pt x="14" y="21"/>
                    <a:pt x="16" y="25"/>
                    <a:pt x="16" y="27"/>
                  </a:cubicBezTo>
                  <a:cubicBezTo>
                    <a:pt x="16" y="28"/>
                    <a:pt x="16" y="30"/>
                    <a:pt x="17" y="31"/>
                  </a:cubicBezTo>
                  <a:cubicBezTo>
                    <a:pt x="18" y="32"/>
                    <a:pt x="19" y="34"/>
                    <a:pt x="21" y="35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2" y="38"/>
                    <a:pt x="22" y="38"/>
                    <a:pt x="22" y="39"/>
                  </a:cubicBezTo>
                  <a:cubicBezTo>
                    <a:pt x="23" y="40"/>
                    <a:pt x="24" y="44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0" y="41"/>
                    <a:pt x="18" y="39"/>
                    <a:pt x="17" y="38"/>
                  </a:cubicBezTo>
                  <a:cubicBezTo>
                    <a:pt x="16" y="40"/>
                    <a:pt x="17" y="42"/>
                    <a:pt x="16" y="44"/>
                  </a:cubicBezTo>
                  <a:cubicBezTo>
                    <a:pt x="15" y="45"/>
                    <a:pt x="14" y="46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8"/>
                    <a:pt x="13" y="49"/>
                    <a:pt x="14" y="50"/>
                  </a:cubicBezTo>
                  <a:cubicBezTo>
                    <a:pt x="16" y="54"/>
                    <a:pt x="19" y="58"/>
                    <a:pt x="23" y="62"/>
                  </a:cubicBezTo>
                  <a:cubicBezTo>
                    <a:pt x="23" y="63"/>
                    <a:pt x="23" y="63"/>
                    <a:pt x="22" y="6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6" name="Freeform 134"/>
            <p:cNvSpPr/>
            <p:nvPr userDrawn="1"/>
          </p:nvSpPr>
          <p:spPr bwMode="auto">
            <a:xfrm>
              <a:off x="989" y="789"/>
              <a:ext cx="13" cy="11"/>
            </a:xfrm>
            <a:custGeom>
              <a:avLst/>
              <a:gdLst>
                <a:gd name="T0" fmla="*/ 9 w 11"/>
                <a:gd name="T1" fmla="*/ 9 h 9"/>
                <a:gd name="T2" fmla="*/ 7 w 11"/>
                <a:gd name="T3" fmla="*/ 7 h 9"/>
                <a:gd name="T4" fmla="*/ 0 w 11"/>
                <a:gd name="T5" fmla="*/ 2 h 9"/>
                <a:gd name="T6" fmla="*/ 0 w 11"/>
                <a:gd name="T7" fmla="*/ 1 h 9"/>
                <a:gd name="T8" fmla="*/ 7 w 11"/>
                <a:gd name="T9" fmla="*/ 0 h 9"/>
                <a:gd name="T10" fmla="*/ 9 w 11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9" y="9"/>
                  </a:moveTo>
                  <a:cubicBezTo>
                    <a:pt x="8" y="9"/>
                    <a:pt x="7" y="8"/>
                    <a:pt x="7" y="7"/>
                  </a:cubicBezTo>
                  <a:cubicBezTo>
                    <a:pt x="3" y="6"/>
                    <a:pt x="1" y="5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11" y="1"/>
                    <a:pt x="10" y="6"/>
                    <a:pt x="9" y="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7" name="Freeform 135"/>
            <p:cNvSpPr/>
            <p:nvPr userDrawn="1"/>
          </p:nvSpPr>
          <p:spPr bwMode="auto">
            <a:xfrm>
              <a:off x="977" y="776"/>
              <a:ext cx="14" cy="13"/>
            </a:xfrm>
            <a:custGeom>
              <a:avLst/>
              <a:gdLst>
                <a:gd name="T0" fmla="*/ 10 w 11"/>
                <a:gd name="T1" fmla="*/ 10 h 10"/>
                <a:gd name="T2" fmla="*/ 9 w 11"/>
                <a:gd name="T3" fmla="*/ 10 h 10"/>
                <a:gd name="T4" fmla="*/ 8 w 11"/>
                <a:gd name="T5" fmla="*/ 8 h 10"/>
                <a:gd name="T6" fmla="*/ 1 w 11"/>
                <a:gd name="T7" fmla="*/ 2 h 10"/>
                <a:gd name="T8" fmla="*/ 4 w 11"/>
                <a:gd name="T9" fmla="*/ 2 h 10"/>
                <a:gd name="T10" fmla="*/ 11 w 11"/>
                <a:gd name="T11" fmla="*/ 5 h 10"/>
                <a:gd name="T12" fmla="*/ 10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4" y="8"/>
                    <a:pt x="0" y="6"/>
                    <a:pt x="1" y="2"/>
                  </a:cubicBezTo>
                  <a:cubicBezTo>
                    <a:pt x="2" y="1"/>
                    <a:pt x="2" y="2"/>
                    <a:pt x="4" y="2"/>
                  </a:cubicBezTo>
                  <a:cubicBezTo>
                    <a:pt x="7" y="2"/>
                    <a:pt x="11" y="0"/>
                    <a:pt x="11" y="5"/>
                  </a:cubicBezTo>
                  <a:cubicBezTo>
                    <a:pt x="11" y="6"/>
                    <a:pt x="10" y="8"/>
                    <a:pt x="10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8" name="Freeform 136"/>
            <p:cNvSpPr/>
            <p:nvPr userDrawn="1"/>
          </p:nvSpPr>
          <p:spPr bwMode="auto">
            <a:xfrm>
              <a:off x="1048" y="786"/>
              <a:ext cx="163" cy="141"/>
            </a:xfrm>
            <a:custGeom>
              <a:avLst/>
              <a:gdLst>
                <a:gd name="T0" fmla="*/ 132 w 132"/>
                <a:gd name="T1" fmla="*/ 6 h 113"/>
                <a:gd name="T2" fmla="*/ 98 w 132"/>
                <a:gd name="T3" fmla="*/ 6 h 113"/>
                <a:gd name="T4" fmla="*/ 79 w 132"/>
                <a:gd name="T5" fmla="*/ 25 h 113"/>
                <a:gd name="T6" fmla="*/ 73 w 132"/>
                <a:gd name="T7" fmla="*/ 12 h 113"/>
                <a:gd name="T8" fmla="*/ 83 w 132"/>
                <a:gd name="T9" fmla="*/ 8 h 113"/>
                <a:gd name="T10" fmla="*/ 57 w 132"/>
                <a:gd name="T11" fmla="*/ 8 h 113"/>
                <a:gd name="T12" fmla="*/ 53 w 132"/>
                <a:gd name="T13" fmla="*/ 25 h 113"/>
                <a:gd name="T14" fmla="*/ 34 w 132"/>
                <a:gd name="T15" fmla="*/ 6 h 113"/>
                <a:gd name="T16" fmla="*/ 0 w 132"/>
                <a:gd name="T17" fmla="*/ 6 h 113"/>
                <a:gd name="T18" fmla="*/ 24 w 132"/>
                <a:gd name="T19" fmla="*/ 16 h 113"/>
                <a:gd name="T20" fmla="*/ 27 w 132"/>
                <a:gd name="T21" fmla="*/ 22 h 113"/>
                <a:gd name="T22" fmla="*/ 9 w 132"/>
                <a:gd name="T23" fmla="*/ 22 h 113"/>
                <a:gd name="T24" fmla="*/ 31 w 132"/>
                <a:gd name="T25" fmla="*/ 32 h 113"/>
                <a:gd name="T26" fmla="*/ 34 w 132"/>
                <a:gd name="T27" fmla="*/ 38 h 113"/>
                <a:gd name="T28" fmla="*/ 20 w 132"/>
                <a:gd name="T29" fmla="*/ 39 h 113"/>
                <a:gd name="T30" fmla="*/ 38 w 132"/>
                <a:gd name="T31" fmla="*/ 48 h 113"/>
                <a:gd name="T32" fmla="*/ 41 w 132"/>
                <a:gd name="T33" fmla="*/ 54 h 113"/>
                <a:gd name="T34" fmla="*/ 30 w 132"/>
                <a:gd name="T35" fmla="*/ 54 h 113"/>
                <a:gd name="T36" fmla="*/ 45 w 132"/>
                <a:gd name="T37" fmla="*/ 63 h 113"/>
                <a:gd name="T38" fmla="*/ 47 w 132"/>
                <a:gd name="T39" fmla="*/ 69 h 113"/>
                <a:gd name="T40" fmla="*/ 39 w 132"/>
                <a:gd name="T41" fmla="*/ 69 h 113"/>
                <a:gd name="T42" fmla="*/ 51 w 132"/>
                <a:gd name="T43" fmla="*/ 78 h 113"/>
                <a:gd name="T44" fmla="*/ 51 w 132"/>
                <a:gd name="T45" fmla="*/ 89 h 113"/>
                <a:gd name="T46" fmla="*/ 66 w 132"/>
                <a:gd name="T47" fmla="*/ 113 h 113"/>
                <a:gd name="T48" fmla="*/ 81 w 132"/>
                <a:gd name="T49" fmla="*/ 89 h 113"/>
                <a:gd name="T50" fmla="*/ 81 w 132"/>
                <a:gd name="T51" fmla="*/ 78 h 113"/>
                <a:gd name="T52" fmla="*/ 92 w 132"/>
                <a:gd name="T53" fmla="*/ 69 h 113"/>
                <a:gd name="T54" fmla="*/ 85 w 132"/>
                <a:gd name="T55" fmla="*/ 69 h 113"/>
                <a:gd name="T56" fmla="*/ 87 w 132"/>
                <a:gd name="T57" fmla="*/ 63 h 113"/>
                <a:gd name="T58" fmla="*/ 102 w 132"/>
                <a:gd name="T59" fmla="*/ 54 h 113"/>
                <a:gd name="T60" fmla="*/ 91 w 132"/>
                <a:gd name="T61" fmla="*/ 54 h 113"/>
                <a:gd name="T62" fmla="*/ 93 w 132"/>
                <a:gd name="T63" fmla="*/ 48 h 113"/>
                <a:gd name="T64" fmla="*/ 111 w 132"/>
                <a:gd name="T65" fmla="*/ 39 h 113"/>
                <a:gd name="T66" fmla="*/ 97 w 132"/>
                <a:gd name="T67" fmla="*/ 38 h 113"/>
                <a:gd name="T68" fmla="*/ 100 w 132"/>
                <a:gd name="T69" fmla="*/ 32 h 113"/>
                <a:gd name="T70" fmla="*/ 123 w 132"/>
                <a:gd name="T71" fmla="*/ 22 h 113"/>
                <a:gd name="T72" fmla="*/ 105 w 132"/>
                <a:gd name="T73" fmla="*/ 22 h 113"/>
                <a:gd name="T74" fmla="*/ 107 w 132"/>
                <a:gd name="T75" fmla="*/ 16 h 113"/>
                <a:gd name="T76" fmla="*/ 132 w 132"/>
                <a:gd name="T77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13">
                  <a:moveTo>
                    <a:pt x="132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88" y="6"/>
                    <a:pt x="83" y="16"/>
                    <a:pt x="79" y="25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7" y="3"/>
                    <a:pt x="59" y="0"/>
                    <a:pt x="57" y="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0" y="17"/>
                    <a:pt x="45" y="6"/>
                    <a:pt x="34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14"/>
                    <a:pt x="8" y="17"/>
                    <a:pt x="24" y="16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4" y="32"/>
                    <a:pt x="17" y="32"/>
                    <a:pt x="31" y="32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45"/>
                    <a:pt x="27" y="48"/>
                    <a:pt x="38" y="48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4" y="61"/>
                    <a:pt x="36" y="64"/>
                    <a:pt x="45" y="63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3" y="77"/>
                    <a:pt x="46" y="77"/>
                    <a:pt x="51" y="78"/>
                  </a:cubicBezTo>
                  <a:cubicBezTo>
                    <a:pt x="55" y="78"/>
                    <a:pt x="56" y="86"/>
                    <a:pt x="51" y="89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76" y="86"/>
                    <a:pt x="76" y="78"/>
                    <a:pt x="81" y="78"/>
                  </a:cubicBezTo>
                  <a:cubicBezTo>
                    <a:pt x="85" y="77"/>
                    <a:pt x="89" y="77"/>
                    <a:pt x="92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6" y="64"/>
                    <a:pt x="98" y="60"/>
                    <a:pt x="102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105" y="48"/>
                    <a:pt x="108" y="45"/>
                    <a:pt x="111" y="39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15" y="32"/>
                    <a:pt x="118" y="32"/>
                    <a:pt x="123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23" y="17"/>
                    <a:pt x="128" y="14"/>
                    <a:pt x="13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9" name="Freeform 137"/>
            <p:cNvSpPr>
              <a:spLocks noEditPoints="1"/>
            </p:cNvSpPr>
            <p:nvPr userDrawn="1"/>
          </p:nvSpPr>
          <p:spPr bwMode="auto">
            <a:xfrm>
              <a:off x="1214" y="757"/>
              <a:ext cx="64" cy="43"/>
            </a:xfrm>
            <a:custGeom>
              <a:avLst/>
              <a:gdLst>
                <a:gd name="T0" fmla="*/ 51 w 52"/>
                <a:gd name="T1" fmla="*/ 10 h 34"/>
                <a:gd name="T2" fmla="*/ 48 w 52"/>
                <a:gd name="T3" fmla="*/ 10 h 34"/>
                <a:gd name="T4" fmla="*/ 47 w 52"/>
                <a:gd name="T5" fmla="*/ 8 h 34"/>
                <a:gd name="T6" fmla="*/ 50 w 52"/>
                <a:gd name="T7" fmla="*/ 7 h 34"/>
                <a:gd name="T8" fmla="*/ 52 w 52"/>
                <a:gd name="T9" fmla="*/ 2 h 34"/>
                <a:gd name="T10" fmla="*/ 44 w 52"/>
                <a:gd name="T11" fmla="*/ 3 h 34"/>
                <a:gd name="T12" fmla="*/ 36 w 52"/>
                <a:gd name="T13" fmla="*/ 1 h 34"/>
                <a:gd name="T14" fmla="*/ 36 w 52"/>
                <a:gd name="T15" fmla="*/ 3 h 34"/>
                <a:gd name="T16" fmla="*/ 35 w 52"/>
                <a:gd name="T17" fmla="*/ 4 h 34"/>
                <a:gd name="T18" fmla="*/ 35 w 52"/>
                <a:gd name="T19" fmla="*/ 5 h 34"/>
                <a:gd name="T20" fmla="*/ 34 w 52"/>
                <a:gd name="T21" fmla="*/ 7 h 34"/>
                <a:gd name="T22" fmla="*/ 34 w 52"/>
                <a:gd name="T23" fmla="*/ 6 h 34"/>
                <a:gd name="T24" fmla="*/ 30 w 52"/>
                <a:gd name="T25" fmla="*/ 5 h 34"/>
                <a:gd name="T26" fmla="*/ 28 w 52"/>
                <a:gd name="T27" fmla="*/ 9 h 34"/>
                <a:gd name="T28" fmla="*/ 28 w 52"/>
                <a:gd name="T29" fmla="*/ 10 h 34"/>
                <a:gd name="T30" fmla="*/ 31 w 52"/>
                <a:gd name="T31" fmla="*/ 11 h 34"/>
                <a:gd name="T32" fmla="*/ 33 w 52"/>
                <a:gd name="T33" fmla="*/ 12 h 34"/>
                <a:gd name="T34" fmla="*/ 30 w 52"/>
                <a:gd name="T35" fmla="*/ 14 h 34"/>
                <a:gd name="T36" fmla="*/ 26 w 52"/>
                <a:gd name="T37" fmla="*/ 14 h 34"/>
                <a:gd name="T38" fmla="*/ 13 w 52"/>
                <a:gd name="T39" fmla="*/ 11 h 34"/>
                <a:gd name="T40" fmla="*/ 13 w 52"/>
                <a:gd name="T41" fmla="*/ 12 h 34"/>
                <a:gd name="T42" fmla="*/ 20 w 52"/>
                <a:gd name="T43" fmla="*/ 16 h 34"/>
                <a:gd name="T44" fmla="*/ 32 w 52"/>
                <a:gd name="T45" fmla="*/ 20 h 34"/>
                <a:gd name="T46" fmla="*/ 31 w 52"/>
                <a:gd name="T47" fmla="*/ 20 h 34"/>
                <a:gd name="T48" fmla="*/ 24 w 52"/>
                <a:gd name="T49" fmla="*/ 20 h 34"/>
                <a:gd name="T50" fmla="*/ 19 w 52"/>
                <a:gd name="T51" fmla="*/ 19 h 34"/>
                <a:gd name="T52" fmla="*/ 18 w 52"/>
                <a:gd name="T53" fmla="*/ 19 h 34"/>
                <a:gd name="T54" fmla="*/ 4 w 52"/>
                <a:gd name="T55" fmla="*/ 14 h 34"/>
                <a:gd name="T56" fmla="*/ 2 w 52"/>
                <a:gd name="T57" fmla="*/ 12 h 34"/>
                <a:gd name="T58" fmla="*/ 3 w 52"/>
                <a:gd name="T59" fmla="*/ 20 h 34"/>
                <a:gd name="T60" fmla="*/ 13 w 52"/>
                <a:gd name="T61" fmla="*/ 23 h 34"/>
                <a:gd name="T62" fmla="*/ 13 w 52"/>
                <a:gd name="T63" fmla="*/ 24 h 34"/>
                <a:gd name="T64" fmla="*/ 9 w 52"/>
                <a:gd name="T65" fmla="*/ 27 h 34"/>
                <a:gd name="T66" fmla="*/ 4 w 52"/>
                <a:gd name="T67" fmla="*/ 26 h 34"/>
                <a:gd name="T68" fmla="*/ 9 w 52"/>
                <a:gd name="T69" fmla="*/ 33 h 34"/>
                <a:gd name="T70" fmla="*/ 10 w 52"/>
                <a:gd name="T71" fmla="*/ 34 h 34"/>
                <a:gd name="T72" fmla="*/ 18 w 52"/>
                <a:gd name="T73" fmla="*/ 28 h 34"/>
                <a:gd name="T74" fmla="*/ 23 w 52"/>
                <a:gd name="T75" fmla="*/ 28 h 34"/>
                <a:gd name="T76" fmla="*/ 22 w 52"/>
                <a:gd name="T77" fmla="*/ 23 h 34"/>
                <a:gd name="T78" fmla="*/ 23 w 52"/>
                <a:gd name="T79" fmla="*/ 21 h 34"/>
                <a:gd name="T80" fmla="*/ 30 w 52"/>
                <a:gd name="T81" fmla="*/ 22 h 34"/>
                <a:gd name="T82" fmla="*/ 36 w 52"/>
                <a:gd name="T83" fmla="*/ 25 h 34"/>
                <a:gd name="T84" fmla="*/ 39 w 52"/>
                <a:gd name="T85" fmla="*/ 21 h 34"/>
                <a:gd name="T86" fmla="*/ 39 w 52"/>
                <a:gd name="T87" fmla="*/ 20 h 34"/>
                <a:gd name="T88" fmla="*/ 51 w 52"/>
                <a:gd name="T89" fmla="*/ 14 h 34"/>
                <a:gd name="T90" fmla="*/ 38 w 52"/>
                <a:gd name="T91" fmla="*/ 14 h 34"/>
                <a:gd name="T92" fmla="*/ 38 w 52"/>
                <a:gd name="T93" fmla="*/ 12 h 34"/>
                <a:gd name="T94" fmla="*/ 36 w 52"/>
                <a:gd name="T95" fmla="*/ 11 h 34"/>
                <a:gd name="T96" fmla="*/ 36 w 52"/>
                <a:gd name="T97" fmla="*/ 10 h 34"/>
                <a:gd name="T98" fmla="*/ 40 w 52"/>
                <a:gd name="T99" fmla="*/ 9 h 34"/>
                <a:gd name="T100" fmla="*/ 43 w 52"/>
                <a:gd name="T101" fmla="*/ 14 h 34"/>
                <a:gd name="T102" fmla="*/ 38 w 52"/>
                <a:gd name="T103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34">
                  <a:moveTo>
                    <a:pt x="51" y="13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0"/>
                  </a:cubicBezTo>
                  <a:cubicBezTo>
                    <a:pt x="51" y="10"/>
                    <a:pt x="50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9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6"/>
                    <a:pt x="52" y="4"/>
                    <a:pt x="52" y="2"/>
                  </a:cubicBezTo>
                  <a:cubicBezTo>
                    <a:pt x="52" y="2"/>
                    <a:pt x="51" y="2"/>
                    <a:pt x="50" y="2"/>
                  </a:cubicBezTo>
                  <a:cubicBezTo>
                    <a:pt x="49" y="2"/>
                    <a:pt x="48" y="2"/>
                    <a:pt x="46" y="3"/>
                  </a:cubicBezTo>
                  <a:cubicBezTo>
                    <a:pt x="46" y="3"/>
                    <a:pt x="45" y="3"/>
                    <a:pt x="44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1" y="2"/>
                    <a:pt x="41" y="2"/>
                    <a:pt x="36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5" y="1"/>
                    <a:pt x="35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8"/>
                    <a:pt x="28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9"/>
                    <a:pt x="26" y="9"/>
                  </a:cubicBezTo>
                  <a:cubicBezTo>
                    <a:pt x="26" y="10"/>
                    <a:pt x="26" y="10"/>
                    <a:pt x="28" y="10"/>
                  </a:cubicBezTo>
                  <a:cubicBezTo>
                    <a:pt x="29" y="10"/>
                    <a:pt x="29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0" y="1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7" y="14"/>
                    <a:pt x="26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18" y="12"/>
                    <a:pt x="15" y="11"/>
                  </a:cubicBezTo>
                  <a:cubicBezTo>
                    <a:pt x="15" y="11"/>
                    <a:pt x="14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3"/>
                    <a:pt x="14" y="15"/>
                    <a:pt x="16" y="16"/>
                  </a:cubicBezTo>
                  <a:cubicBezTo>
                    <a:pt x="17" y="16"/>
                    <a:pt x="18" y="16"/>
                    <a:pt x="20" y="16"/>
                  </a:cubicBezTo>
                  <a:cubicBezTo>
                    <a:pt x="23" y="16"/>
                    <a:pt x="28" y="17"/>
                    <a:pt x="31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20"/>
                    <a:pt x="26" y="20"/>
                    <a:pt x="24" y="20"/>
                  </a:cubicBezTo>
                  <a:cubicBezTo>
                    <a:pt x="23" y="19"/>
                    <a:pt x="22" y="18"/>
                    <a:pt x="21" y="18"/>
                  </a:cubicBezTo>
                  <a:cubicBezTo>
                    <a:pt x="21" y="18"/>
                    <a:pt x="20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8"/>
                    <a:pt x="14" y="18"/>
                  </a:cubicBezTo>
                  <a:cubicBezTo>
                    <a:pt x="10" y="17"/>
                    <a:pt x="7" y="16"/>
                    <a:pt x="4" y="14"/>
                  </a:cubicBezTo>
                  <a:cubicBezTo>
                    <a:pt x="3" y="13"/>
                    <a:pt x="3" y="13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4"/>
                    <a:pt x="2" y="19"/>
                    <a:pt x="3" y="20"/>
                  </a:cubicBezTo>
                  <a:cubicBezTo>
                    <a:pt x="4" y="20"/>
                    <a:pt x="5" y="21"/>
                    <a:pt x="6" y="21"/>
                  </a:cubicBezTo>
                  <a:cubicBezTo>
                    <a:pt x="8" y="21"/>
                    <a:pt x="11" y="22"/>
                    <a:pt x="12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5"/>
                    <a:pt x="11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7" y="28"/>
                    <a:pt x="5" y="27"/>
                    <a:pt x="4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9"/>
                    <a:pt x="6" y="31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4"/>
                    <a:pt x="15" y="31"/>
                    <a:pt x="16" y="29"/>
                  </a:cubicBezTo>
                  <a:cubicBezTo>
                    <a:pt x="16" y="29"/>
                    <a:pt x="17" y="28"/>
                    <a:pt x="17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7"/>
                    <a:pt x="22" y="27"/>
                    <a:pt x="23" y="28"/>
                  </a:cubicBezTo>
                  <a:cubicBezTo>
                    <a:pt x="24" y="28"/>
                    <a:pt x="25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4" y="24"/>
                    <a:pt x="23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6" y="21"/>
                    <a:pt x="28" y="22"/>
                    <a:pt x="30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5"/>
                    <a:pt x="36" y="25"/>
                  </a:cubicBezTo>
                  <a:cubicBezTo>
                    <a:pt x="36" y="25"/>
                    <a:pt x="37" y="25"/>
                    <a:pt x="37" y="25"/>
                  </a:cubicBezTo>
                  <a:cubicBezTo>
                    <a:pt x="38" y="23"/>
                    <a:pt x="39" y="22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40" y="21"/>
                    <a:pt x="4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3" y="19"/>
                    <a:pt x="47" y="17"/>
                    <a:pt x="50" y="16"/>
                  </a:cubicBezTo>
                  <a:cubicBezTo>
                    <a:pt x="51" y="15"/>
                    <a:pt x="52" y="15"/>
                    <a:pt x="51" y="14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37" y="15"/>
                  </a:moveTo>
                  <a:cubicBezTo>
                    <a:pt x="38" y="14"/>
                    <a:pt x="38" y="14"/>
                    <a:pt x="38" y="14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3" y="11"/>
                    <a:pt x="43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0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0" name="Freeform 138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0 w 8"/>
                <a:gd name="T3" fmla="*/ 14 h 15"/>
                <a:gd name="T4" fmla="*/ 2 w 8"/>
                <a:gd name="T5" fmla="*/ 9 h 15"/>
                <a:gd name="T6" fmla="*/ 3 w 8"/>
                <a:gd name="T7" fmla="*/ 8 h 15"/>
                <a:gd name="T8" fmla="*/ 3 w 8"/>
                <a:gd name="T9" fmla="*/ 8 h 15"/>
                <a:gd name="T10" fmla="*/ 3 w 8"/>
                <a:gd name="T11" fmla="*/ 7 h 15"/>
                <a:gd name="T12" fmla="*/ 4 w 8"/>
                <a:gd name="T13" fmla="*/ 5 h 15"/>
                <a:gd name="T14" fmla="*/ 5 w 8"/>
                <a:gd name="T15" fmla="*/ 4 h 15"/>
                <a:gd name="T16" fmla="*/ 7 w 8"/>
                <a:gd name="T17" fmla="*/ 0 h 15"/>
                <a:gd name="T18" fmla="*/ 8 w 8"/>
                <a:gd name="T19" fmla="*/ 1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3 h 15"/>
                <a:gd name="T26" fmla="*/ 8 w 8"/>
                <a:gd name="T27" fmla="*/ 7 h 15"/>
                <a:gd name="T28" fmla="*/ 8 w 8"/>
                <a:gd name="T29" fmla="*/ 8 h 15"/>
                <a:gd name="T30" fmla="*/ 8 w 8"/>
                <a:gd name="T31" fmla="*/ 9 h 15"/>
                <a:gd name="T32" fmla="*/ 6 w 8"/>
                <a:gd name="T33" fmla="*/ 13 h 15"/>
                <a:gd name="T34" fmla="*/ 5 w 8"/>
                <a:gd name="T35" fmla="*/ 14 h 15"/>
                <a:gd name="T36" fmla="*/ 5 w 8"/>
                <a:gd name="T37" fmla="*/ 14 h 15"/>
                <a:gd name="T38" fmla="*/ 3 w 8"/>
                <a:gd name="T39" fmla="*/ 15 h 15"/>
                <a:gd name="T40" fmla="*/ 2 w 8"/>
                <a:gd name="T4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2" y="15"/>
                    <a:pt x="1" y="14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5" y="2"/>
                    <a:pt x="6" y="0"/>
                    <a:pt x="7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7" y="11"/>
                    <a:pt x="7" y="12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5"/>
                    <a:pt x="3" y="15"/>
                  </a:cubicBezTo>
                  <a:lnTo>
                    <a:pt x="2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1" name="Freeform 139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3 w 8"/>
                <a:gd name="T3" fmla="*/ 15 h 15"/>
                <a:gd name="T4" fmla="*/ 5 w 8"/>
                <a:gd name="T5" fmla="*/ 14 h 15"/>
                <a:gd name="T6" fmla="*/ 5 w 8"/>
                <a:gd name="T7" fmla="*/ 14 h 15"/>
                <a:gd name="T8" fmla="*/ 6 w 8"/>
                <a:gd name="T9" fmla="*/ 13 h 15"/>
                <a:gd name="T10" fmla="*/ 8 w 8"/>
                <a:gd name="T11" fmla="*/ 9 h 15"/>
                <a:gd name="T12" fmla="*/ 8 w 8"/>
                <a:gd name="T13" fmla="*/ 8 h 15"/>
                <a:gd name="T14" fmla="*/ 8 w 8"/>
                <a:gd name="T15" fmla="*/ 7 h 15"/>
                <a:gd name="T16" fmla="*/ 8 w 8"/>
                <a:gd name="T17" fmla="*/ 3 h 15"/>
                <a:gd name="T18" fmla="*/ 8 w 8"/>
                <a:gd name="T19" fmla="*/ 2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1 h 15"/>
                <a:gd name="T26" fmla="*/ 7 w 8"/>
                <a:gd name="T27" fmla="*/ 0 h 15"/>
                <a:gd name="T28" fmla="*/ 5 w 8"/>
                <a:gd name="T29" fmla="*/ 4 h 15"/>
                <a:gd name="T30" fmla="*/ 4 w 8"/>
                <a:gd name="T31" fmla="*/ 5 h 15"/>
                <a:gd name="T32" fmla="*/ 3 w 8"/>
                <a:gd name="T33" fmla="*/ 7 h 15"/>
                <a:gd name="T34" fmla="*/ 3 w 8"/>
                <a:gd name="T35" fmla="*/ 8 h 15"/>
                <a:gd name="T36" fmla="*/ 3 w 8"/>
                <a:gd name="T37" fmla="*/ 8 h 15"/>
                <a:gd name="T38" fmla="*/ 2 w 8"/>
                <a:gd name="T39" fmla="*/ 9 h 15"/>
                <a:gd name="T40" fmla="*/ 0 w 8"/>
                <a:gd name="T41" fmla="*/ 14 h 15"/>
                <a:gd name="T42" fmla="*/ 2 w 8"/>
                <a:gd name="T4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0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2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1" y="14"/>
                    <a:pt x="2" y="15"/>
                    <a:pt x="2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2" name="Freeform 140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1 w 6"/>
                <a:gd name="T3" fmla="*/ 6 h 7"/>
                <a:gd name="T4" fmla="*/ 5 w 6"/>
                <a:gd name="T5" fmla="*/ 0 h 7"/>
                <a:gd name="T6" fmla="*/ 6 w 6"/>
                <a:gd name="T7" fmla="*/ 1 h 7"/>
                <a:gd name="T8" fmla="*/ 5 w 6"/>
                <a:gd name="T9" fmla="*/ 5 h 7"/>
                <a:gd name="T10" fmla="*/ 3 w 6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2" y="6"/>
                    <a:pt x="1" y="6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3" name="Freeform 141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3 w 6"/>
                <a:gd name="T3" fmla="*/ 7 h 7"/>
                <a:gd name="T4" fmla="*/ 5 w 6"/>
                <a:gd name="T5" fmla="*/ 5 h 7"/>
                <a:gd name="T6" fmla="*/ 6 w 6"/>
                <a:gd name="T7" fmla="*/ 1 h 7"/>
                <a:gd name="T8" fmla="*/ 5 w 6"/>
                <a:gd name="T9" fmla="*/ 0 h 7"/>
                <a:gd name="T10" fmla="*/ 1 w 6"/>
                <a:gd name="T11" fmla="*/ 6 h 7"/>
                <a:gd name="T12" fmla="*/ 3 w 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0" y="3"/>
                    <a:pt x="1" y="6"/>
                  </a:cubicBezTo>
                  <a:cubicBezTo>
                    <a:pt x="2" y="6"/>
                    <a:pt x="3" y="7"/>
                    <a:pt x="3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</p:grpSp>
      <p:sp>
        <p:nvSpPr>
          <p:cNvPr id="74" name="矩形 73"/>
          <p:cNvSpPr/>
          <p:nvPr userDrawn="1"/>
        </p:nvSpPr>
        <p:spPr>
          <a:xfrm>
            <a:off x="2607736" y="5905159"/>
            <a:ext cx="7643281" cy="27456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dist" defTabSz="964565" rtl="0" eaLnBrk="1" fontAlgn="auto" latinLnBrk="0" hangingPunct="1">
              <a:lnSpc>
                <a:spcPct val="120000"/>
              </a:lnSpc>
              <a:spcAft>
                <a:spcPts val="105"/>
              </a:spcAft>
              <a:buClrTx/>
              <a:buSzTx/>
              <a:buFontTx/>
              <a:buNone/>
              <a:defRPr/>
            </a:pPr>
            <a:r>
              <a:rPr lang="en-US" altLang="zh-CN" sz="1055" b="1" kern="12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rPr>
              <a:t>GRADUATION REPORT TEMPLE FOR ZHEJIANG UNIVERSITY</a:t>
            </a:r>
            <a:endParaRPr lang="en-US" altLang="zh-CN" sz="1055" b="1" kern="1200" dirty="0">
              <a:solidFill>
                <a:schemeClr val="bg1">
                  <a:lumMod val="9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8" name="文本占位符 77"/>
          <p:cNvSpPr>
            <a:spLocks noGrp="1"/>
          </p:cNvSpPr>
          <p:nvPr>
            <p:ph type="body" sz="quarter" idx="11" hasCustomPrompt="1"/>
          </p:nvPr>
        </p:nvSpPr>
        <p:spPr>
          <a:xfrm>
            <a:off x="2340141" y="5046559"/>
            <a:ext cx="8178469" cy="761254"/>
          </a:xfrm>
          <a:prstGeom prst="rect">
            <a:avLst/>
          </a:prstGeom>
        </p:spPr>
        <p:txBody>
          <a:bodyPr anchor="ctr"/>
          <a:lstStyle>
            <a:lvl1pPr marL="0" indent="0" algn="dist">
              <a:lnSpc>
                <a:spcPct val="100000"/>
              </a:lnSpc>
              <a:buNone/>
              <a:defRPr sz="5060" b="1">
                <a:solidFill>
                  <a:schemeClr val="bg1"/>
                </a:solidFill>
                <a:latin typeface="方正粗雅宋简体" panose="02000000000000000000" pitchFamily="2" charset="-122"/>
                <a:ea typeface="方正粗雅宋简体" panose="02000000000000000000" pitchFamily="2" charset="-122"/>
              </a:defRPr>
            </a:lvl1pPr>
            <a:lvl2pPr marL="481965" indent="0">
              <a:buNone/>
              <a:defRPr/>
            </a:lvl2pPr>
            <a:lvl3pPr marL="964565" indent="0">
              <a:buNone/>
              <a:defRPr/>
            </a:lvl3pPr>
            <a:lvl4pPr marL="1446530" indent="0">
              <a:buNone/>
              <a:defRPr/>
            </a:lvl4pPr>
            <a:lvl5pPr marL="1928495" indent="0">
              <a:buNone/>
              <a:defRPr/>
            </a:lvl5pPr>
          </a:lstStyle>
          <a:p>
            <a:pPr lvl="0"/>
            <a:r>
              <a:rPr lang="zh-CN" altLang="en-US" dirty="0"/>
              <a:t>单击此处编辑答辩报告题目</a:t>
            </a:r>
            <a:endParaRPr lang="zh-CN" altLang="en-US" dirty="0"/>
          </a:p>
        </p:txBody>
      </p:sp>
      <p:sp>
        <p:nvSpPr>
          <p:cNvPr id="75" name="文本占位符 63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16" y="6294163"/>
            <a:ext cx="2163118" cy="40742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85" b="1">
                <a:solidFill>
                  <a:schemeClr val="bg1"/>
                </a:solidFill>
              </a:defRPr>
            </a:lvl1pPr>
            <a:lvl2pPr marL="481965" indent="0">
              <a:buFontTx/>
              <a:buNone/>
              <a:defRPr/>
            </a:lvl2pPr>
            <a:lvl3pPr marL="964565" indent="0">
              <a:buFontTx/>
              <a:buNone/>
              <a:defRPr/>
            </a:lvl3pPr>
            <a:lvl4pPr marL="1446530" indent="0">
              <a:buFontTx/>
              <a:buNone/>
              <a:defRPr/>
            </a:lvl4pPr>
            <a:lvl5pPr marL="1928495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答辩人信息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0"/>
          <p:cNvSpPr>
            <a:spLocks noGrp="1"/>
          </p:cNvSpPr>
          <p:nvPr>
            <p:ph type="pic" sz="quarter" idx="11"/>
          </p:nvPr>
        </p:nvSpPr>
        <p:spPr>
          <a:xfrm>
            <a:off x="0" y="-11720"/>
            <a:ext cx="7863311" cy="7264461"/>
          </a:xfrm>
          <a:custGeom>
            <a:avLst/>
            <a:gdLst>
              <a:gd name="connsiteX0" fmla="*/ 0 w 7455584"/>
              <a:gd name="connsiteY0" fmla="*/ 0 h 6888163"/>
              <a:gd name="connsiteX1" fmla="*/ 7455584 w 7455584"/>
              <a:gd name="connsiteY1" fmla="*/ 0 h 6888163"/>
              <a:gd name="connsiteX2" fmla="*/ 7455584 w 7455584"/>
              <a:gd name="connsiteY2" fmla="*/ 6888163 h 6888163"/>
              <a:gd name="connsiteX3" fmla="*/ 0 w 7455584"/>
              <a:gd name="connsiteY3" fmla="*/ 6888163 h 6888163"/>
              <a:gd name="connsiteX4" fmla="*/ 0 w 7455584"/>
              <a:gd name="connsiteY4" fmla="*/ 0 h 6888163"/>
              <a:gd name="connsiteX0-1" fmla="*/ 0 w 7455584"/>
              <a:gd name="connsiteY0-2" fmla="*/ 0 h 6888163"/>
              <a:gd name="connsiteX1-3" fmla="*/ 4574161 w 7455584"/>
              <a:gd name="connsiteY1-4" fmla="*/ 0 h 6888163"/>
              <a:gd name="connsiteX2-5" fmla="*/ 7455584 w 7455584"/>
              <a:gd name="connsiteY2-6" fmla="*/ 6888163 h 6888163"/>
              <a:gd name="connsiteX3-7" fmla="*/ 0 w 7455584"/>
              <a:gd name="connsiteY3-8" fmla="*/ 6888163 h 6888163"/>
              <a:gd name="connsiteX4-9" fmla="*/ 0 w 7455584"/>
              <a:gd name="connsiteY4-10" fmla="*/ 0 h 68881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455584" h="6888163">
                <a:moveTo>
                  <a:pt x="0" y="0"/>
                </a:moveTo>
                <a:lnTo>
                  <a:pt x="4574161" y="0"/>
                </a:lnTo>
                <a:lnTo>
                  <a:pt x="7455584" y="6888163"/>
                </a:lnTo>
                <a:lnTo>
                  <a:pt x="0" y="68881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BF82D2-7A68-459D-A996-9BDDA2518FA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1EE5D-26FB-46D5-A381-ECFB35BF1D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A08C9B-A651-40EA-8CE2-C4255104BBD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B28C40F-CE8E-4946-B15E-DED701C89C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738" y="385763"/>
            <a:ext cx="2771775" cy="61293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238" y="385763"/>
            <a:ext cx="8166100" cy="61293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888" y="1803400"/>
            <a:ext cx="11090275" cy="300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7888" y="4840288"/>
            <a:ext cx="11090275" cy="15827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由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84039" y="1343207"/>
            <a:ext cx="11090672" cy="4971012"/>
          </a:xfrm>
        </p:spPr>
        <p:txBody>
          <a:bodyPr/>
          <a:lstStyle>
            <a:lvl1pPr algn="ctr">
              <a:defRPr b="1">
                <a:solidFill>
                  <a:srgbClr val="004EA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这是自由版式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888" y="1803400"/>
            <a:ext cx="11090275" cy="300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7888" y="4840288"/>
            <a:ext cx="11090275" cy="158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858750" cy="72326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0" y="2974254"/>
            <a:ext cx="12858750" cy="4258397"/>
          </a:xfrm>
          <a:custGeom>
            <a:avLst/>
            <a:gdLst>
              <a:gd name="connsiteX0" fmla="*/ 0 w 12192000"/>
              <a:gd name="connsiteY0" fmla="*/ 0 h 4037813"/>
              <a:gd name="connsiteX1" fmla="*/ 106773 w 12192000"/>
              <a:gd name="connsiteY1" fmla="*/ 36445 h 4037813"/>
              <a:gd name="connsiteX2" fmla="*/ 6096001 w 12192000"/>
              <a:gd name="connsiteY2" fmla="*/ 883678 h 4037813"/>
              <a:gd name="connsiteX3" fmla="*/ 12085229 w 12192000"/>
              <a:gd name="connsiteY3" fmla="*/ 36445 h 4037813"/>
              <a:gd name="connsiteX4" fmla="*/ 12192000 w 12192000"/>
              <a:gd name="connsiteY4" fmla="*/ 1 h 4037813"/>
              <a:gd name="connsiteX5" fmla="*/ 12192000 w 12192000"/>
              <a:gd name="connsiteY5" fmla="*/ 4037813 h 4037813"/>
              <a:gd name="connsiteX6" fmla="*/ 0 w 12192000"/>
              <a:gd name="connsiteY6" fmla="*/ 4037813 h 403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037813">
                <a:moveTo>
                  <a:pt x="0" y="0"/>
                </a:moveTo>
                <a:lnTo>
                  <a:pt x="106773" y="36445"/>
                </a:lnTo>
                <a:cubicBezTo>
                  <a:pt x="1734353" y="565729"/>
                  <a:pt x="3820949" y="883678"/>
                  <a:pt x="6096001" y="883678"/>
                </a:cubicBezTo>
                <a:cubicBezTo>
                  <a:pt x="8371054" y="883678"/>
                  <a:pt x="10457649" y="565729"/>
                  <a:pt x="12085229" y="36445"/>
                </a:cubicBezTo>
                <a:lnTo>
                  <a:pt x="12192000" y="1"/>
                </a:lnTo>
                <a:lnTo>
                  <a:pt x="12192000" y="4037813"/>
                </a:lnTo>
                <a:lnTo>
                  <a:pt x="0" y="4037813"/>
                </a:lnTo>
                <a:close/>
              </a:path>
            </a:pathLst>
          </a:custGeom>
          <a:solidFill>
            <a:srgbClr val="04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05"/>
              </a:spcAft>
            </a:pPr>
            <a:endParaRPr lang="zh-CN" altLang="en-US"/>
          </a:p>
        </p:txBody>
      </p:sp>
      <p:grpSp>
        <p:nvGrpSpPr>
          <p:cNvPr id="6" name="Group 74"/>
          <p:cNvGrpSpPr>
            <a:grpSpLocks noChangeAspect="1"/>
          </p:cNvGrpSpPr>
          <p:nvPr userDrawn="1"/>
        </p:nvGrpSpPr>
        <p:grpSpPr bwMode="auto">
          <a:xfrm>
            <a:off x="5441458" y="4288573"/>
            <a:ext cx="1975835" cy="549591"/>
            <a:chOff x="954" y="660"/>
            <a:chExt cx="1269" cy="353"/>
          </a:xfrm>
          <a:solidFill>
            <a:schemeClr val="bg1"/>
          </a:solidFill>
        </p:grpSpPr>
        <p:sp>
          <p:nvSpPr>
            <p:cNvPr id="7" name="Freeform 75"/>
            <p:cNvSpPr/>
            <p:nvPr userDrawn="1"/>
          </p:nvSpPr>
          <p:spPr bwMode="auto">
            <a:xfrm>
              <a:off x="1968" y="833"/>
              <a:ext cx="45" cy="46"/>
            </a:xfrm>
            <a:custGeom>
              <a:avLst/>
              <a:gdLst>
                <a:gd name="T0" fmla="*/ 10 w 36"/>
                <a:gd name="T1" fmla="*/ 35 h 37"/>
                <a:gd name="T2" fmla="*/ 6 w 36"/>
                <a:gd name="T3" fmla="*/ 25 h 37"/>
                <a:gd name="T4" fmla="*/ 0 w 36"/>
                <a:gd name="T5" fmla="*/ 11 h 37"/>
                <a:gd name="T6" fmla="*/ 23 w 36"/>
                <a:gd name="T7" fmla="*/ 4 h 37"/>
                <a:gd name="T8" fmla="*/ 28 w 36"/>
                <a:gd name="T9" fmla="*/ 9 h 37"/>
                <a:gd name="T10" fmla="*/ 30 w 36"/>
                <a:gd name="T11" fmla="*/ 29 h 37"/>
                <a:gd name="T12" fmla="*/ 10 w 36"/>
                <a:gd name="T13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10" y="35"/>
                  </a:moveTo>
                  <a:cubicBezTo>
                    <a:pt x="3" y="34"/>
                    <a:pt x="7" y="31"/>
                    <a:pt x="6" y="25"/>
                  </a:cubicBezTo>
                  <a:cubicBezTo>
                    <a:pt x="5" y="20"/>
                    <a:pt x="0" y="14"/>
                    <a:pt x="0" y="11"/>
                  </a:cubicBezTo>
                  <a:cubicBezTo>
                    <a:pt x="1" y="0"/>
                    <a:pt x="15" y="0"/>
                    <a:pt x="23" y="4"/>
                  </a:cubicBezTo>
                  <a:cubicBezTo>
                    <a:pt x="25" y="4"/>
                    <a:pt x="26" y="7"/>
                    <a:pt x="28" y="9"/>
                  </a:cubicBezTo>
                  <a:cubicBezTo>
                    <a:pt x="32" y="14"/>
                    <a:pt x="36" y="23"/>
                    <a:pt x="30" y="29"/>
                  </a:cubicBezTo>
                  <a:cubicBezTo>
                    <a:pt x="25" y="34"/>
                    <a:pt x="17" y="37"/>
                    <a:pt x="10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8" name="Freeform 76"/>
            <p:cNvSpPr/>
            <p:nvPr userDrawn="1"/>
          </p:nvSpPr>
          <p:spPr bwMode="auto">
            <a:xfrm>
              <a:off x="1837" y="698"/>
              <a:ext cx="160" cy="165"/>
            </a:xfrm>
            <a:custGeom>
              <a:avLst/>
              <a:gdLst>
                <a:gd name="T0" fmla="*/ 33 w 129"/>
                <a:gd name="T1" fmla="*/ 133 h 133"/>
                <a:gd name="T2" fmla="*/ 32 w 129"/>
                <a:gd name="T3" fmla="*/ 133 h 133"/>
                <a:gd name="T4" fmla="*/ 33 w 129"/>
                <a:gd name="T5" fmla="*/ 130 h 133"/>
                <a:gd name="T6" fmla="*/ 55 w 129"/>
                <a:gd name="T7" fmla="*/ 116 h 133"/>
                <a:gd name="T8" fmla="*/ 67 w 129"/>
                <a:gd name="T9" fmla="*/ 99 h 133"/>
                <a:gd name="T10" fmla="*/ 25 w 129"/>
                <a:gd name="T11" fmla="*/ 115 h 133"/>
                <a:gd name="T12" fmla="*/ 8 w 129"/>
                <a:gd name="T13" fmla="*/ 108 h 133"/>
                <a:gd name="T14" fmla="*/ 8 w 129"/>
                <a:gd name="T15" fmla="*/ 107 h 133"/>
                <a:gd name="T16" fmla="*/ 8 w 129"/>
                <a:gd name="T17" fmla="*/ 92 h 133"/>
                <a:gd name="T18" fmla="*/ 60 w 129"/>
                <a:gd name="T19" fmla="*/ 80 h 133"/>
                <a:gd name="T20" fmla="*/ 75 w 129"/>
                <a:gd name="T21" fmla="*/ 72 h 133"/>
                <a:gd name="T22" fmla="*/ 77 w 129"/>
                <a:gd name="T23" fmla="*/ 14 h 133"/>
                <a:gd name="T24" fmla="*/ 99 w 129"/>
                <a:gd name="T25" fmla="*/ 16 h 133"/>
                <a:gd name="T26" fmla="*/ 103 w 129"/>
                <a:gd name="T27" fmla="*/ 21 h 133"/>
                <a:gd name="T28" fmla="*/ 104 w 129"/>
                <a:gd name="T29" fmla="*/ 21 h 133"/>
                <a:gd name="T30" fmla="*/ 103 w 129"/>
                <a:gd name="T31" fmla="*/ 35 h 133"/>
                <a:gd name="T32" fmla="*/ 98 w 129"/>
                <a:gd name="T33" fmla="*/ 65 h 133"/>
                <a:gd name="T34" fmla="*/ 126 w 129"/>
                <a:gd name="T35" fmla="*/ 54 h 133"/>
                <a:gd name="T36" fmla="*/ 123 w 129"/>
                <a:gd name="T37" fmla="*/ 69 h 133"/>
                <a:gd name="T38" fmla="*/ 95 w 129"/>
                <a:gd name="T39" fmla="*/ 81 h 133"/>
                <a:gd name="T40" fmla="*/ 82 w 129"/>
                <a:gd name="T41" fmla="*/ 111 h 133"/>
                <a:gd name="T42" fmla="*/ 75 w 129"/>
                <a:gd name="T43" fmla="*/ 118 h 133"/>
                <a:gd name="T44" fmla="*/ 56 w 129"/>
                <a:gd name="T45" fmla="*/ 128 h 133"/>
                <a:gd name="T46" fmla="*/ 33 w 129"/>
                <a:gd name="T4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133">
                  <a:moveTo>
                    <a:pt x="33" y="133"/>
                  </a:moveTo>
                  <a:cubicBezTo>
                    <a:pt x="33" y="133"/>
                    <a:pt x="33" y="133"/>
                    <a:pt x="32" y="133"/>
                  </a:cubicBezTo>
                  <a:cubicBezTo>
                    <a:pt x="32" y="132"/>
                    <a:pt x="32" y="131"/>
                    <a:pt x="33" y="130"/>
                  </a:cubicBezTo>
                  <a:cubicBezTo>
                    <a:pt x="35" y="130"/>
                    <a:pt x="55" y="117"/>
                    <a:pt x="55" y="116"/>
                  </a:cubicBezTo>
                  <a:cubicBezTo>
                    <a:pt x="60" y="111"/>
                    <a:pt x="66" y="106"/>
                    <a:pt x="67" y="99"/>
                  </a:cubicBezTo>
                  <a:cubicBezTo>
                    <a:pt x="53" y="104"/>
                    <a:pt x="40" y="114"/>
                    <a:pt x="25" y="115"/>
                  </a:cubicBezTo>
                  <a:cubicBezTo>
                    <a:pt x="18" y="113"/>
                    <a:pt x="13" y="110"/>
                    <a:pt x="8" y="108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1" y="102"/>
                    <a:pt x="0" y="95"/>
                    <a:pt x="8" y="92"/>
                  </a:cubicBezTo>
                  <a:cubicBezTo>
                    <a:pt x="23" y="96"/>
                    <a:pt x="46" y="85"/>
                    <a:pt x="60" y="80"/>
                  </a:cubicBezTo>
                  <a:cubicBezTo>
                    <a:pt x="63" y="78"/>
                    <a:pt x="72" y="75"/>
                    <a:pt x="75" y="72"/>
                  </a:cubicBezTo>
                  <a:cubicBezTo>
                    <a:pt x="78" y="52"/>
                    <a:pt x="76" y="33"/>
                    <a:pt x="77" y="14"/>
                  </a:cubicBezTo>
                  <a:cubicBezTo>
                    <a:pt x="82" y="0"/>
                    <a:pt x="90" y="10"/>
                    <a:pt x="99" y="16"/>
                  </a:cubicBezTo>
                  <a:cubicBezTo>
                    <a:pt x="99" y="18"/>
                    <a:pt x="101" y="19"/>
                    <a:pt x="103" y="21"/>
                  </a:cubicBezTo>
                  <a:cubicBezTo>
                    <a:pt x="103" y="21"/>
                    <a:pt x="103" y="21"/>
                    <a:pt x="104" y="21"/>
                  </a:cubicBezTo>
                  <a:cubicBezTo>
                    <a:pt x="107" y="27"/>
                    <a:pt x="108" y="30"/>
                    <a:pt x="103" y="35"/>
                  </a:cubicBezTo>
                  <a:cubicBezTo>
                    <a:pt x="99" y="44"/>
                    <a:pt x="97" y="54"/>
                    <a:pt x="98" y="65"/>
                  </a:cubicBezTo>
                  <a:cubicBezTo>
                    <a:pt x="108" y="63"/>
                    <a:pt x="114" y="55"/>
                    <a:pt x="126" y="54"/>
                  </a:cubicBezTo>
                  <a:cubicBezTo>
                    <a:pt x="129" y="60"/>
                    <a:pt x="128" y="65"/>
                    <a:pt x="123" y="69"/>
                  </a:cubicBezTo>
                  <a:cubicBezTo>
                    <a:pt x="114" y="73"/>
                    <a:pt x="105" y="77"/>
                    <a:pt x="95" y="81"/>
                  </a:cubicBezTo>
                  <a:cubicBezTo>
                    <a:pt x="93" y="91"/>
                    <a:pt x="89" y="103"/>
                    <a:pt x="82" y="111"/>
                  </a:cubicBezTo>
                  <a:cubicBezTo>
                    <a:pt x="81" y="113"/>
                    <a:pt x="76" y="117"/>
                    <a:pt x="75" y="118"/>
                  </a:cubicBezTo>
                  <a:cubicBezTo>
                    <a:pt x="69" y="122"/>
                    <a:pt x="63" y="126"/>
                    <a:pt x="56" y="128"/>
                  </a:cubicBezTo>
                  <a:cubicBezTo>
                    <a:pt x="37" y="133"/>
                    <a:pt x="37" y="133"/>
                    <a:pt x="33" y="1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9" name="Freeform 77"/>
            <p:cNvSpPr/>
            <p:nvPr userDrawn="1"/>
          </p:nvSpPr>
          <p:spPr bwMode="auto">
            <a:xfrm>
              <a:off x="1630" y="796"/>
              <a:ext cx="94" cy="110"/>
            </a:xfrm>
            <a:custGeom>
              <a:avLst/>
              <a:gdLst>
                <a:gd name="T0" fmla="*/ 17 w 76"/>
                <a:gd name="T1" fmla="*/ 88 h 88"/>
                <a:gd name="T2" fmla="*/ 0 w 76"/>
                <a:gd name="T3" fmla="*/ 70 h 88"/>
                <a:gd name="T4" fmla="*/ 2 w 76"/>
                <a:gd name="T5" fmla="*/ 65 h 88"/>
                <a:gd name="T6" fmla="*/ 50 w 76"/>
                <a:gd name="T7" fmla="*/ 26 h 88"/>
                <a:gd name="T8" fmla="*/ 65 w 76"/>
                <a:gd name="T9" fmla="*/ 5 h 88"/>
                <a:gd name="T10" fmla="*/ 66 w 76"/>
                <a:gd name="T11" fmla="*/ 4 h 88"/>
                <a:gd name="T12" fmla="*/ 66 w 76"/>
                <a:gd name="T13" fmla="*/ 4 h 88"/>
                <a:gd name="T14" fmla="*/ 76 w 76"/>
                <a:gd name="T15" fmla="*/ 5 h 88"/>
                <a:gd name="T16" fmla="*/ 65 w 76"/>
                <a:gd name="T17" fmla="*/ 19 h 88"/>
                <a:gd name="T18" fmla="*/ 54 w 76"/>
                <a:gd name="T19" fmla="*/ 43 h 88"/>
                <a:gd name="T20" fmla="*/ 48 w 76"/>
                <a:gd name="T21" fmla="*/ 54 h 88"/>
                <a:gd name="T22" fmla="*/ 35 w 76"/>
                <a:gd name="T23" fmla="*/ 72 h 88"/>
                <a:gd name="T24" fmla="*/ 21 w 76"/>
                <a:gd name="T25" fmla="*/ 87 h 88"/>
                <a:gd name="T26" fmla="*/ 17 w 76"/>
                <a:gd name="T2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88">
                  <a:moveTo>
                    <a:pt x="17" y="88"/>
                  </a:moveTo>
                  <a:cubicBezTo>
                    <a:pt x="10" y="84"/>
                    <a:pt x="3" y="76"/>
                    <a:pt x="0" y="70"/>
                  </a:cubicBezTo>
                  <a:cubicBezTo>
                    <a:pt x="0" y="69"/>
                    <a:pt x="1" y="67"/>
                    <a:pt x="2" y="65"/>
                  </a:cubicBezTo>
                  <a:cubicBezTo>
                    <a:pt x="18" y="52"/>
                    <a:pt x="35" y="41"/>
                    <a:pt x="50" y="26"/>
                  </a:cubicBezTo>
                  <a:cubicBezTo>
                    <a:pt x="54" y="19"/>
                    <a:pt x="60" y="12"/>
                    <a:pt x="65" y="5"/>
                  </a:cubicBezTo>
                  <a:cubicBezTo>
                    <a:pt x="65" y="5"/>
                    <a:pt x="66" y="5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70" y="0"/>
                    <a:pt x="72" y="0"/>
                    <a:pt x="76" y="5"/>
                  </a:cubicBezTo>
                  <a:cubicBezTo>
                    <a:pt x="76" y="10"/>
                    <a:pt x="68" y="14"/>
                    <a:pt x="65" y="19"/>
                  </a:cubicBezTo>
                  <a:cubicBezTo>
                    <a:pt x="62" y="27"/>
                    <a:pt x="58" y="35"/>
                    <a:pt x="54" y="43"/>
                  </a:cubicBezTo>
                  <a:cubicBezTo>
                    <a:pt x="53" y="45"/>
                    <a:pt x="53" y="45"/>
                    <a:pt x="48" y="54"/>
                  </a:cubicBezTo>
                  <a:cubicBezTo>
                    <a:pt x="43" y="57"/>
                    <a:pt x="37" y="66"/>
                    <a:pt x="35" y="72"/>
                  </a:cubicBezTo>
                  <a:cubicBezTo>
                    <a:pt x="29" y="75"/>
                    <a:pt x="27" y="84"/>
                    <a:pt x="21" y="87"/>
                  </a:cubicBezTo>
                  <a:cubicBezTo>
                    <a:pt x="19" y="87"/>
                    <a:pt x="18" y="87"/>
                    <a:pt x="17" y="8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0" name="Freeform 78"/>
            <p:cNvSpPr/>
            <p:nvPr userDrawn="1"/>
          </p:nvSpPr>
          <p:spPr bwMode="auto">
            <a:xfrm>
              <a:off x="1749" y="791"/>
              <a:ext cx="53" cy="41"/>
            </a:xfrm>
            <a:custGeom>
              <a:avLst/>
              <a:gdLst>
                <a:gd name="T0" fmla="*/ 19 w 43"/>
                <a:gd name="T1" fmla="*/ 33 h 33"/>
                <a:gd name="T2" fmla="*/ 0 w 43"/>
                <a:gd name="T3" fmla="*/ 20 h 33"/>
                <a:gd name="T4" fmla="*/ 2 w 43"/>
                <a:gd name="T5" fmla="*/ 14 h 33"/>
                <a:gd name="T6" fmla="*/ 6 w 43"/>
                <a:gd name="T7" fmla="*/ 13 h 33"/>
                <a:gd name="T8" fmla="*/ 17 w 43"/>
                <a:gd name="T9" fmla="*/ 12 h 33"/>
                <a:gd name="T10" fmla="*/ 43 w 43"/>
                <a:gd name="T11" fmla="*/ 5 h 33"/>
                <a:gd name="T12" fmla="*/ 19 w 43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3">
                  <a:moveTo>
                    <a:pt x="19" y="33"/>
                  </a:moveTo>
                  <a:cubicBezTo>
                    <a:pt x="9" y="33"/>
                    <a:pt x="6" y="26"/>
                    <a:pt x="0" y="20"/>
                  </a:cubicBezTo>
                  <a:cubicBezTo>
                    <a:pt x="0" y="18"/>
                    <a:pt x="2" y="16"/>
                    <a:pt x="2" y="14"/>
                  </a:cubicBezTo>
                  <a:cubicBezTo>
                    <a:pt x="4" y="14"/>
                    <a:pt x="4" y="14"/>
                    <a:pt x="6" y="13"/>
                  </a:cubicBezTo>
                  <a:cubicBezTo>
                    <a:pt x="10" y="12"/>
                    <a:pt x="12" y="12"/>
                    <a:pt x="17" y="12"/>
                  </a:cubicBezTo>
                  <a:cubicBezTo>
                    <a:pt x="22" y="11"/>
                    <a:pt x="38" y="0"/>
                    <a:pt x="43" y="5"/>
                  </a:cubicBezTo>
                  <a:cubicBezTo>
                    <a:pt x="43" y="17"/>
                    <a:pt x="30" y="30"/>
                    <a:pt x="19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1" name="Freeform 79"/>
            <p:cNvSpPr/>
            <p:nvPr userDrawn="1"/>
          </p:nvSpPr>
          <p:spPr bwMode="auto">
            <a:xfrm>
              <a:off x="1668" y="766"/>
              <a:ext cx="36" cy="42"/>
            </a:xfrm>
            <a:custGeom>
              <a:avLst/>
              <a:gdLst>
                <a:gd name="T0" fmla="*/ 5 w 29"/>
                <a:gd name="T1" fmla="*/ 34 h 34"/>
                <a:gd name="T2" fmla="*/ 0 w 29"/>
                <a:gd name="T3" fmla="*/ 9 h 34"/>
                <a:gd name="T4" fmla="*/ 19 w 29"/>
                <a:gd name="T5" fmla="*/ 6 h 34"/>
                <a:gd name="T6" fmla="*/ 23 w 29"/>
                <a:gd name="T7" fmla="*/ 26 h 34"/>
                <a:gd name="T8" fmla="*/ 5 w 2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5" y="34"/>
                  </a:moveTo>
                  <a:cubicBezTo>
                    <a:pt x="1" y="30"/>
                    <a:pt x="0" y="14"/>
                    <a:pt x="0" y="9"/>
                  </a:cubicBezTo>
                  <a:cubicBezTo>
                    <a:pt x="3" y="0"/>
                    <a:pt x="12" y="0"/>
                    <a:pt x="19" y="6"/>
                  </a:cubicBezTo>
                  <a:cubicBezTo>
                    <a:pt x="25" y="14"/>
                    <a:pt x="29" y="17"/>
                    <a:pt x="23" y="26"/>
                  </a:cubicBezTo>
                  <a:cubicBezTo>
                    <a:pt x="16" y="32"/>
                    <a:pt x="13" y="32"/>
                    <a:pt x="5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2" name="Freeform 80"/>
            <p:cNvSpPr/>
            <p:nvPr userDrawn="1"/>
          </p:nvSpPr>
          <p:spPr bwMode="auto">
            <a:xfrm>
              <a:off x="1748" y="739"/>
              <a:ext cx="63" cy="60"/>
            </a:xfrm>
            <a:custGeom>
              <a:avLst/>
              <a:gdLst>
                <a:gd name="T0" fmla="*/ 17 w 51"/>
                <a:gd name="T1" fmla="*/ 48 h 48"/>
                <a:gd name="T2" fmla="*/ 21 w 51"/>
                <a:gd name="T3" fmla="*/ 30 h 48"/>
                <a:gd name="T4" fmla="*/ 13 w 51"/>
                <a:gd name="T5" fmla="*/ 32 h 48"/>
                <a:gd name="T6" fmla="*/ 3 w 51"/>
                <a:gd name="T7" fmla="*/ 15 h 48"/>
                <a:gd name="T8" fmla="*/ 13 w 51"/>
                <a:gd name="T9" fmla="*/ 11 h 48"/>
                <a:gd name="T10" fmla="*/ 33 w 51"/>
                <a:gd name="T11" fmla="*/ 2 h 48"/>
                <a:gd name="T12" fmla="*/ 51 w 51"/>
                <a:gd name="T13" fmla="*/ 18 h 48"/>
                <a:gd name="T14" fmla="*/ 39 w 51"/>
                <a:gd name="T15" fmla="*/ 36 h 48"/>
                <a:gd name="T16" fmla="*/ 22 w 51"/>
                <a:gd name="T17" fmla="*/ 47 h 48"/>
                <a:gd name="T18" fmla="*/ 17 w 51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17" y="48"/>
                  </a:moveTo>
                  <a:cubicBezTo>
                    <a:pt x="16" y="43"/>
                    <a:pt x="23" y="33"/>
                    <a:pt x="21" y="30"/>
                  </a:cubicBezTo>
                  <a:cubicBezTo>
                    <a:pt x="18" y="31"/>
                    <a:pt x="16" y="32"/>
                    <a:pt x="13" y="32"/>
                  </a:cubicBezTo>
                  <a:cubicBezTo>
                    <a:pt x="7" y="29"/>
                    <a:pt x="0" y="21"/>
                    <a:pt x="3" y="15"/>
                  </a:cubicBezTo>
                  <a:cubicBezTo>
                    <a:pt x="7" y="10"/>
                    <a:pt x="6" y="12"/>
                    <a:pt x="13" y="11"/>
                  </a:cubicBezTo>
                  <a:cubicBezTo>
                    <a:pt x="19" y="8"/>
                    <a:pt x="26" y="5"/>
                    <a:pt x="33" y="2"/>
                  </a:cubicBezTo>
                  <a:cubicBezTo>
                    <a:pt x="45" y="0"/>
                    <a:pt x="50" y="6"/>
                    <a:pt x="51" y="18"/>
                  </a:cubicBezTo>
                  <a:cubicBezTo>
                    <a:pt x="49" y="25"/>
                    <a:pt x="44" y="31"/>
                    <a:pt x="39" y="36"/>
                  </a:cubicBezTo>
                  <a:cubicBezTo>
                    <a:pt x="33" y="40"/>
                    <a:pt x="27" y="44"/>
                    <a:pt x="22" y="47"/>
                  </a:cubicBezTo>
                  <a:cubicBezTo>
                    <a:pt x="20" y="47"/>
                    <a:pt x="19" y="48"/>
                    <a:pt x="17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3" name="Freeform 81"/>
            <p:cNvSpPr/>
            <p:nvPr userDrawn="1"/>
          </p:nvSpPr>
          <p:spPr bwMode="auto">
            <a:xfrm>
              <a:off x="1687" y="715"/>
              <a:ext cx="38" cy="42"/>
            </a:xfrm>
            <a:custGeom>
              <a:avLst/>
              <a:gdLst>
                <a:gd name="T0" fmla="*/ 3 w 31"/>
                <a:gd name="T1" fmla="*/ 34 h 34"/>
                <a:gd name="T2" fmla="*/ 3 w 31"/>
                <a:gd name="T3" fmla="*/ 29 h 34"/>
                <a:gd name="T4" fmla="*/ 0 w 31"/>
                <a:gd name="T5" fmla="*/ 16 h 34"/>
                <a:gd name="T6" fmla="*/ 7 w 31"/>
                <a:gd name="T7" fmla="*/ 0 h 34"/>
                <a:gd name="T8" fmla="*/ 26 w 31"/>
                <a:gd name="T9" fmla="*/ 23 h 34"/>
                <a:gd name="T10" fmla="*/ 3 w 31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4">
                  <a:moveTo>
                    <a:pt x="3" y="34"/>
                  </a:moveTo>
                  <a:cubicBezTo>
                    <a:pt x="1" y="32"/>
                    <a:pt x="2" y="31"/>
                    <a:pt x="3" y="29"/>
                  </a:cubicBezTo>
                  <a:cubicBezTo>
                    <a:pt x="3" y="24"/>
                    <a:pt x="0" y="20"/>
                    <a:pt x="0" y="16"/>
                  </a:cubicBezTo>
                  <a:cubicBezTo>
                    <a:pt x="1" y="7"/>
                    <a:pt x="0" y="4"/>
                    <a:pt x="7" y="0"/>
                  </a:cubicBezTo>
                  <a:cubicBezTo>
                    <a:pt x="12" y="3"/>
                    <a:pt x="31" y="12"/>
                    <a:pt x="26" y="23"/>
                  </a:cubicBezTo>
                  <a:cubicBezTo>
                    <a:pt x="21" y="29"/>
                    <a:pt x="11" y="33"/>
                    <a:pt x="3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4" name="Freeform 82"/>
            <p:cNvSpPr/>
            <p:nvPr userDrawn="1"/>
          </p:nvSpPr>
          <p:spPr bwMode="auto">
            <a:xfrm>
              <a:off x="1365" y="728"/>
              <a:ext cx="244" cy="186"/>
            </a:xfrm>
            <a:custGeom>
              <a:avLst/>
              <a:gdLst>
                <a:gd name="T0" fmla="*/ 20 w 197"/>
                <a:gd name="T1" fmla="*/ 150 h 150"/>
                <a:gd name="T2" fmla="*/ 13 w 197"/>
                <a:gd name="T3" fmla="*/ 119 h 150"/>
                <a:gd name="T4" fmla="*/ 17 w 197"/>
                <a:gd name="T5" fmla="*/ 114 h 150"/>
                <a:gd name="T6" fmla="*/ 17 w 197"/>
                <a:gd name="T7" fmla="*/ 113 h 150"/>
                <a:gd name="T8" fmla="*/ 44 w 197"/>
                <a:gd name="T9" fmla="*/ 77 h 150"/>
                <a:gd name="T10" fmla="*/ 52 w 197"/>
                <a:gd name="T11" fmla="*/ 67 h 150"/>
                <a:gd name="T12" fmla="*/ 53 w 197"/>
                <a:gd name="T13" fmla="*/ 78 h 150"/>
                <a:gd name="T14" fmla="*/ 60 w 197"/>
                <a:gd name="T15" fmla="*/ 77 h 150"/>
                <a:gd name="T16" fmla="*/ 85 w 197"/>
                <a:gd name="T17" fmla="*/ 58 h 150"/>
                <a:gd name="T18" fmla="*/ 87 w 197"/>
                <a:gd name="T19" fmla="*/ 48 h 150"/>
                <a:gd name="T20" fmla="*/ 68 w 197"/>
                <a:gd name="T21" fmla="*/ 44 h 150"/>
                <a:gd name="T22" fmla="*/ 88 w 197"/>
                <a:gd name="T23" fmla="*/ 29 h 150"/>
                <a:gd name="T24" fmla="*/ 92 w 197"/>
                <a:gd name="T25" fmla="*/ 9 h 150"/>
                <a:gd name="T26" fmla="*/ 109 w 197"/>
                <a:gd name="T27" fmla="*/ 22 h 150"/>
                <a:gd name="T28" fmla="*/ 110 w 197"/>
                <a:gd name="T29" fmla="*/ 37 h 150"/>
                <a:gd name="T30" fmla="*/ 108 w 197"/>
                <a:gd name="T31" fmla="*/ 46 h 150"/>
                <a:gd name="T32" fmla="*/ 111 w 197"/>
                <a:gd name="T33" fmla="*/ 46 h 150"/>
                <a:gd name="T34" fmla="*/ 131 w 197"/>
                <a:gd name="T35" fmla="*/ 32 h 150"/>
                <a:gd name="T36" fmla="*/ 140 w 197"/>
                <a:gd name="T37" fmla="*/ 5 h 150"/>
                <a:gd name="T38" fmla="*/ 163 w 197"/>
                <a:gd name="T39" fmla="*/ 11 h 150"/>
                <a:gd name="T40" fmla="*/ 176 w 197"/>
                <a:gd name="T41" fmla="*/ 5 h 150"/>
                <a:gd name="T42" fmla="*/ 182 w 197"/>
                <a:gd name="T43" fmla="*/ 4 h 150"/>
                <a:gd name="T44" fmla="*/ 184 w 197"/>
                <a:gd name="T45" fmla="*/ 13 h 150"/>
                <a:gd name="T46" fmla="*/ 157 w 197"/>
                <a:gd name="T47" fmla="*/ 39 h 150"/>
                <a:gd name="T48" fmla="*/ 166 w 197"/>
                <a:gd name="T49" fmla="*/ 29 h 150"/>
                <a:gd name="T50" fmla="*/ 190 w 197"/>
                <a:gd name="T51" fmla="*/ 34 h 150"/>
                <a:gd name="T52" fmla="*/ 184 w 197"/>
                <a:gd name="T53" fmla="*/ 50 h 150"/>
                <a:gd name="T54" fmla="*/ 182 w 197"/>
                <a:gd name="T55" fmla="*/ 54 h 150"/>
                <a:gd name="T56" fmla="*/ 182 w 197"/>
                <a:gd name="T57" fmla="*/ 93 h 150"/>
                <a:gd name="T58" fmla="*/ 173 w 197"/>
                <a:gd name="T59" fmla="*/ 107 h 150"/>
                <a:gd name="T60" fmla="*/ 173 w 197"/>
                <a:gd name="T61" fmla="*/ 107 h 150"/>
                <a:gd name="T62" fmla="*/ 172 w 197"/>
                <a:gd name="T63" fmla="*/ 107 h 150"/>
                <a:gd name="T64" fmla="*/ 158 w 197"/>
                <a:gd name="T65" fmla="*/ 113 h 150"/>
                <a:gd name="T66" fmla="*/ 158 w 197"/>
                <a:gd name="T67" fmla="*/ 58 h 150"/>
                <a:gd name="T68" fmla="*/ 157 w 197"/>
                <a:gd name="T69" fmla="*/ 58 h 150"/>
                <a:gd name="T70" fmla="*/ 139 w 197"/>
                <a:gd name="T71" fmla="*/ 89 h 150"/>
                <a:gd name="T72" fmla="*/ 124 w 197"/>
                <a:gd name="T73" fmla="*/ 80 h 150"/>
                <a:gd name="T74" fmla="*/ 128 w 197"/>
                <a:gd name="T75" fmla="*/ 76 h 150"/>
                <a:gd name="T76" fmla="*/ 130 w 197"/>
                <a:gd name="T77" fmla="*/ 45 h 150"/>
                <a:gd name="T78" fmla="*/ 111 w 197"/>
                <a:gd name="T79" fmla="*/ 64 h 150"/>
                <a:gd name="T80" fmla="*/ 102 w 197"/>
                <a:gd name="T81" fmla="*/ 70 h 150"/>
                <a:gd name="T82" fmla="*/ 97 w 197"/>
                <a:gd name="T83" fmla="*/ 91 h 150"/>
                <a:gd name="T84" fmla="*/ 92 w 197"/>
                <a:gd name="T85" fmla="*/ 101 h 150"/>
                <a:gd name="T86" fmla="*/ 91 w 197"/>
                <a:gd name="T87" fmla="*/ 102 h 150"/>
                <a:gd name="T88" fmla="*/ 74 w 197"/>
                <a:gd name="T89" fmla="*/ 110 h 150"/>
                <a:gd name="T90" fmla="*/ 74 w 197"/>
                <a:gd name="T91" fmla="*/ 107 h 150"/>
                <a:gd name="T92" fmla="*/ 82 w 197"/>
                <a:gd name="T93" fmla="*/ 85 h 150"/>
                <a:gd name="T94" fmla="*/ 63 w 197"/>
                <a:gd name="T95" fmla="*/ 94 h 150"/>
                <a:gd name="T96" fmla="*/ 53 w 197"/>
                <a:gd name="T97" fmla="*/ 91 h 150"/>
                <a:gd name="T98" fmla="*/ 52 w 197"/>
                <a:gd name="T99" fmla="*/ 90 h 150"/>
                <a:gd name="T100" fmla="*/ 48 w 197"/>
                <a:gd name="T101" fmla="*/ 88 h 150"/>
                <a:gd name="T102" fmla="*/ 44 w 197"/>
                <a:gd name="T103" fmla="*/ 100 h 150"/>
                <a:gd name="T104" fmla="*/ 27 w 197"/>
                <a:gd name="T105" fmla="*/ 147 h 150"/>
                <a:gd name="T106" fmla="*/ 20 w 197"/>
                <a:gd name="T10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150">
                  <a:moveTo>
                    <a:pt x="20" y="150"/>
                  </a:moveTo>
                  <a:cubicBezTo>
                    <a:pt x="9" y="146"/>
                    <a:pt x="0" y="124"/>
                    <a:pt x="13" y="119"/>
                  </a:cubicBezTo>
                  <a:cubicBezTo>
                    <a:pt x="13" y="117"/>
                    <a:pt x="15" y="115"/>
                    <a:pt x="17" y="114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27" y="103"/>
                    <a:pt x="35" y="88"/>
                    <a:pt x="44" y="77"/>
                  </a:cubicBezTo>
                  <a:cubicBezTo>
                    <a:pt x="46" y="72"/>
                    <a:pt x="47" y="68"/>
                    <a:pt x="52" y="67"/>
                  </a:cubicBezTo>
                  <a:cubicBezTo>
                    <a:pt x="55" y="69"/>
                    <a:pt x="54" y="74"/>
                    <a:pt x="53" y="78"/>
                  </a:cubicBezTo>
                  <a:cubicBezTo>
                    <a:pt x="54" y="79"/>
                    <a:pt x="58" y="78"/>
                    <a:pt x="60" y="77"/>
                  </a:cubicBezTo>
                  <a:cubicBezTo>
                    <a:pt x="68" y="71"/>
                    <a:pt x="78" y="65"/>
                    <a:pt x="85" y="58"/>
                  </a:cubicBezTo>
                  <a:cubicBezTo>
                    <a:pt x="86" y="55"/>
                    <a:pt x="86" y="52"/>
                    <a:pt x="87" y="48"/>
                  </a:cubicBezTo>
                  <a:cubicBezTo>
                    <a:pt x="81" y="50"/>
                    <a:pt x="64" y="54"/>
                    <a:pt x="68" y="44"/>
                  </a:cubicBezTo>
                  <a:cubicBezTo>
                    <a:pt x="75" y="41"/>
                    <a:pt x="84" y="36"/>
                    <a:pt x="88" y="29"/>
                  </a:cubicBezTo>
                  <a:cubicBezTo>
                    <a:pt x="90" y="22"/>
                    <a:pt x="89" y="14"/>
                    <a:pt x="92" y="9"/>
                  </a:cubicBezTo>
                  <a:cubicBezTo>
                    <a:pt x="99" y="5"/>
                    <a:pt x="108" y="14"/>
                    <a:pt x="109" y="22"/>
                  </a:cubicBezTo>
                  <a:cubicBezTo>
                    <a:pt x="112" y="27"/>
                    <a:pt x="121" y="21"/>
                    <a:pt x="110" y="37"/>
                  </a:cubicBezTo>
                  <a:cubicBezTo>
                    <a:pt x="108" y="39"/>
                    <a:pt x="108" y="42"/>
                    <a:pt x="108" y="46"/>
                  </a:cubicBezTo>
                  <a:cubicBezTo>
                    <a:pt x="109" y="46"/>
                    <a:pt x="110" y="46"/>
                    <a:pt x="111" y="46"/>
                  </a:cubicBezTo>
                  <a:cubicBezTo>
                    <a:pt x="117" y="41"/>
                    <a:pt x="124" y="36"/>
                    <a:pt x="131" y="32"/>
                  </a:cubicBezTo>
                  <a:cubicBezTo>
                    <a:pt x="133" y="22"/>
                    <a:pt x="135" y="14"/>
                    <a:pt x="140" y="5"/>
                  </a:cubicBezTo>
                  <a:cubicBezTo>
                    <a:pt x="147" y="0"/>
                    <a:pt x="156" y="5"/>
                    <a:pt x="163" y="11"/>
                  </a:cubicBezTo>
                  <a:cubicBezTo>
                    <a:pt x="168" y="11"/>
                    <a:pt x="172" y="8"/>
                    <a:pt x="176" y="5"/>
                  </a:cubicBezTo>
                  <a:cubicBezTo>
                    <a:pt x="178" y="4"/>
                    <a:pt x="178" y="4"/>
                    <a:pt x="182" y="4"/>
                  </a:cubicBezTo>
                  <a:cubicBezTo>
                    <a:pt x="183" y="7"/>
                    <a:pt x="184" y="9"/>
                    <a:pt x="184" y="13"/>
                  </a:cubicBezTo>
                  <a:cubicBezTo>
                    <a:pt x="181" y="24"/>
                    <a:pt x="151" y="27"/>
                    <a:pt x="157" y="39"/>
                  </a:cubicBezTo>
                  <a:cubicBezTo>
                    <a:pt x="162" y="39"/>
                    <a:pt x="164" y="33"/>
                    <a:pt x="166" y="29"/>
                  </a:cubicBezTo>
                  <a:cubicBezTo>
                    <a:pt x="171" y="26"/>
                    <a:pt x="184" y="30"/>
                    <a:pt x="190" y="34"/>
                  </a:cubicBezTo>
                  <a:cubicBezTo>
                    <a:pt x="197" y="42"/>
                    <a:pt x="192" y="45"/>
                    <a:pt x="184" y="50"/>
                  </a:cubicBezTo>
                  <a:cubicBezTo>
                    <a:pt x="183" y="52"/>
                    <a:pt x="183" y="53"/>
                    <a:pt x="182" y="54"/>
                  </a:cubicBezTo>
                  <a:cubicBezTo>
                    <a:pt x="181" y="70"/>
                    <a:pt x="181" y="70"/>
                    <a:pt x="182" y="93"/>
                  </a:cubicBezTo>
                  <a:cubicBezTo>
                    <a:pt x="179" y="99"/>
                    <a:pt x="177" y="102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9" y="112"/>
                    <a:pt x="162" y="117"/>
                    <a:pt x="158" y="113"/>
                  </a:cubicBezTo>
                  <a:cubicBezTo>
                    <a:pt x="158" y="94"/>
                    <a:pt x="159" y="75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56" y="67"/>
                    <a:pt x="147" y="84"/>
                    <a:pt x="139" y="89"/>
                  </a:cubicBezTo>
                  <a:cubicBezTo>
                    <a:pt x="132" y="90"/>
                    <a:pt x="126" y="86"/>
                    <a:pt x="124" y="80"/>
                  </a:cubicBezTo>
                  <a:cubicBezTo>
                    <a:pt x="125" y="78"/>
                    <a:pt x="126" y="77"/>
                    <a:pt x="128" y="76"/>
                  </a:cubicBezTo>
                  <a:cubicBezTo>
                    <a:pt x="132" y="68"/>
                    <a:pt x="130" y="53"/>
                    <a:pt x="130" y="45"/>
                  </a:cubicBezTo>
                  <a:cubicBezTo>
                    <a:pt x="125" y="46"/>
                    <a:pt x="115" y="59"/>
                    <a:pt x="111" y="64"/>
                  </a:cubicBezTo>
                  <a:cubicBezTo>
                    <a:pt x="108" y="66"/>
                    <a:pt x="105" y="68"/>
                    <a:pt x="102" y="70"/>
                  </a:cubicBezTo>
                  <a:cubicBezTo>
                    <a:pt x="100" y="77"/>
                    <a:pt x="98" y="84"/>
                    <a:pt x="97" y="91"/>
                  </a:cubicBezTo>
                  <a:cubicBezTo>
                    <a:pt x="95" y="95"/>
                    <a:pt x="93" y="98"/>
                    <a:pt x="92" y="101"/>
                  </a:cubicBezTo>
                  <a:cubicBezTo>
                    <a:pt x="91" y="101"/>
                    <a:pt x="91" y="101"/>
                    <a:pt x="91" y="102"/>
                  </a:cubicBezTo>
                  <a:cubicBezTo>
                    <a:pt x="88" y="106"/>
                    <a:pt x="80" y="118"/>
                    <a:pt x="74" y="110"/>
                  </a:cubicBezTo>
                  <a:cubicBezTo>
                    <a:pt x="74" y="109"/>
                    <a:pt x="74" y="108"/>
                    <a:pt x="74" y="107"/>
                  </a:cubicBezTo>
                  <a:cubicBezTo>
                    <a:pt x="79" y="101"/>
                    <a:pt x="82" y="92"/>
                    <a:pt x="82" y="85"/>
                  </a:cubicBezTo>
                  <a:cubicBezTo>
                    <a:pt x="75" y="87"/>
                    <a:pt x="70" y="94"/>
                    <a:pt x="63" y="94"/>
                  </a:cubicBezTo>
                  <a:cubicBezTo>
                    <a:pt x="59" y="93"/>
                    <a:pt x="55" y="92"/>
                    <a:pt x="53" y="91"/>
                  </a:cubicBezTo>
                  <a:cubicBezTo>
                    <a:pt x="53" y="90"/>
                    <a:pt x="53" y="90"/>
                    <a:pt x="52" y="90"/>
                  </a:cubicBezTo>
                  <a:cubicBezTo>
                    <a:pt x="51" y="89"/>
                    <a:pt x="49" y="87"/>
                    <a:pt x="48" y="88"/>
                  </a:cubicBezTo>
                  <a:cubicBezTo>
                    <a:pt x="47" y="91"/>
                    <a:pt x="45" y="96"/>
                    <a:pt x="44" y="100"/>
                  </a:cubicBezTo>
                  <a:cubicBezTo>
                    <a:pt x="37" y="115"/>
                    <a:pt x="32" y="130"/>
                    <a:pt x="27" y="147"/>
                  </a:cubicBezTo>
                  <a:cubicBezTo>
                    <a:pt x="24" y="149"/>
                    <a:pt x="23" y="150"/>
                    <a:pt x="20" y="1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5" name="Freeform 83"/>
            <p:cNvSpPr/>
            <p:nvPr userDrawn="1"/>
          </p:nvSpPr>
          <p:spPr bwMode="auto">
            <a:xfrm>
              <a:off x="1401" y="757"/>
              <a:ext cx="37" cy="49"/>
            </a:xfrm>
            <a:custGeom>
              <a:avLst/>
              <a:gdLst>
                <a:gd name="T0" fmla="*/ 5 w 30"/>
                <a:gd name="T1" fmla="*/ 39 h 39"/>
                <a:gd name="T2" fmla="*/ 6 w 30"/>
                <a:gd name="T3" fmla="*/ 28 h 39"/>
                <a:gd name="T4" fmla="*/ 6 w 30"/>
                <a:gd name="T5" fmla="*/ 1 h 39"/>
                <a:gd name="T6" fmla="*/ 10 w 30"/>
                <a:gd name="T7" fmla="*/ 0 h 39"/>
                <a:gd name="T8" fmla="*/ 25 w 30"/>
                <a:gd name="T9" fmla="*/ 17 h 39"/>
                <a:gd name="T10" fmla="*/ 5 w 30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5" y="39"/>
                  </a:moveTo>
                  <a:cubicBezTo>
                    <a:pt x="3" y="35"/>
                    <a:pt x="6" y="31"/>
                    <a:pt x="6" y="28"/>
                  </a:cubicBezTo>
                  <a:cubicBezTo>
                    <a:pt x="3" y="17"/>
                    <a:pt x="0" y="9"/>
                    <a:pt x="6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4" y="4"/>
                    <a:pt x="21" y="11"/>
                    <a:pt x="25" y="17"/>
                  </a:cubicBezTo>
                  <a:cubicBezTo>
                    <a:pt x="30" y="29"/>
                    <a:pt x="14" y="35"/>
                    <a:pt x="5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6" name="Freeform 84"/>
            <p:cNvSpPr/>
            <p:nvPr userDrawn="1"/>
          </p:nvSpPr>
          <p:spPr bwMode="auto">
            <a:xfrm>
              <a:off x="1411" y="708"/>
              <a:ext cx="46" cy="47"/>
            </a:xfrm>
            <a:custGeom>
              <a:avLst/>
              <a:gdLst>
                <a:gd name="T0" fmla="*/ 7 w 37"/>
                <a:gd name="T1" fmla="*/ 38 h 38"/>
                <a:gd name="T2" fmla="*/ 4 w 37"/>
                <a:gd name="T3" fmla="*/ 36 h 38"/>
                <a:gd name="T4" fmla="*/ 6 w 37"/>
                <a:gd name="T5" fmla="*/ 29 h 38"/>
                <a:gd name="T6" fmla="*/ 11 w 37"/>
                <a:gd name="T7" fmla="*/ 0 h 38"/>
                <a:gd name="T8" fmla="*/ 16 w 37"/>
                <a:gd name="T9" fmla="*/ 7 h 38"/>
                <a:gd name="T10" fmla="*/ 24 w 37"/>
                <a:gd name="T11" fmla="*/ 32 h 38"/>
                <a:gd name="T12" fmla="*/ 7 w 37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8">
                  <a:moveTo>
                    <a:pt x="7" y="38"/>
                  </a:moveTo>
                  <a:cubicBezTo>
                    <a:pt x="5" y="37"/>
                    <a:pt x="5" y="37"/>
                    <a:pt x="4" y="36"/>
                  </a:cubicBezTo>
                  <a:cubicBezTo>
                    <a:pt x="6" y="33"/>
                    <a:pt x="7" y="32"/>
                    <a:pt x="6" y="29"/>
                  </a:cubicBezTo>
                  <a:cubicBezTo>
                    <a:pt x="0" y="20"/>
                    <a:pt x="0" y="5"/>
                    <a:pt x="11" y="0"/>
                  </a:cubicBezTo>
                  <a:cubicBezTo>
                    <a:pt x="14" y="0"/>
                    <a:pt x="15" y="3"/>
                    <a:pt x="16" y="7"/>
                  </a:cubicBezTo>
                  <a:cubicBezTo>
                    <a:pt x="23" y="14"/>
                    <a:pt x="37" y="23"/>
                    <a:pt x="24" y="32"/>
                  </a:cubicBezTo>
                  <a:cubicBezTo>
                    <a:pt x="18" y="35"/>
                    <a:pt x="13" y="36"/>
                    <a:pt x="7" y="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7" name="Freeform 85"/>
            <p:cNvSpPr/>
            <p:nvPr userDrawn="1"/>
          </p:nvSpPr>
          <p:spPr bwMode="auto">
            <a:xfrm>
              <a:off x="2067" y="765"/>
              <a:ext cx="26" cy="39"/>
            </a:xfrm>
            <a:custGeom>
              <a:avLst/>
              <a:gdLst>
                <a:gd name="T0" fmla="*/ 10 w 21"/>
                <a:gd name="T1" fmla="*/ 31 h 31"/>
                <a:gd name="T2" fmla="*/ 3 w 21"/>
                <a:gd name="T3" fmla="*/ 4 h 31"/>
                <a:gd name="T4" fmla="*/ 21 w 21"/>
                <a:gd name="T5" fmla="*/ 18 h 31"/>
                <a:gd name="T6" fmla="*/ 10 w 21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1">
                  <a:moveTo>
                    <a:pt x="10" y="31"/>
                  </a:moveTo>
                  <a:cubicBezTo>
                    <a:pt x="0" y="27"/>
                    <a:pt x="2" y="11"/>
                    <a:pt x="3" y="4"/>
                  </a:cubicBezTo>
                  <a:cubicBezTo>
                    <a:pt x="11" y="0"/>
                    <a:pt x="20" y="9"/>
                    <a:pt x="21" y="18"/>
                  </a:cubicBezTo>
                  <a:cubicBezTo>
                    <a:pt x="19" y="27"/>
                    <a:pt x="19" y="29"/>
                    <a:pt x="10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8" name="Freeform 86"/>
            <p:cNvSpPr>
              <a:spLocks noEditPoints="1"/>
            </p:cNvSpPr>
            <p:nvPr userDrawn="1"/>
          </p:nvSpPr>
          <p:spPr bwMode="auto">
            <a:xfrm>
              <a:off x="2057" y="673"/>
              <a:ext cx="166" cy="224"/>
            </a:xfrm>
            <a:custGeom>
              <a:avLst/>
              <a:gdLst>
                <a:gd name="T0" fmla="*/ 71 w 134"/>
                <a:gd name="T1" fmla="*/ 180 h 180"/>
                <a:gd name="T2" fmla="*/ 34 w 134"/>
                <a:gd name="T3" fmla="*/ 173 h 180"/>
                <a:gd name="T4" fmla="*/ 56 w 134"/>
                <a:gd name="T5" fmla="*/ 148 h 180"/>
                <a:gd name="T6" fmla="*/ 0 w 134"/>
                <a:gd name="T7" fmla="*/ 147 h 180"/>
                <a:gd name="T8" fmla="*/ 56 w 134"/>
                <a:gd name="T9" fmla="*/ 124 h 180"/>
                <a:gd name="T10" fmla="*/ 75 w 134"/>
                <a:gd name="T11" fmla="*/ 108 h 180"/>
                <a:gd name="T12" fmla="*/ 91 w 134"/>
                <a:gd name="T13" fmla="*/ 96 h 180"/>
                <a:gd name="T14" fmla="*/ 32 w 134"/>
                <a:gd name="T15" fmla="*/ 119 h 180"/>
                <a:gd name="T16" fmla="*/ 34 w 134"/>
                <a:gd name="T17" fmla="*/ 108 h 180"/>
                <a:gd name="T18" fmla="*/ 73 w 134"/>
                <a:gd name="T19" fmla="*/ 81 h 180"/>
                <a:gd name="T20" fmla="*/ 71 w 134"/>
                <a:gd name="T21" fmla="*/ 78 h 180"/>
                <a:gd name="T22" fmla="*/ 39 w 134"/>
                <a:gd name="T23" fmla="*/ 93 h 180"/>
                <a:gd name="T24" fmla="*/ 27 w 134"/>
                <a:gd name="T25" fmla="*/ 61 h 180"/>
                <a:gd name="T26" fmla="*/ 33 w 134"/>
                <a:gd name="T27" fmla="*/ 44 h 180"/>
                <a:gd name="T28" fmla="*/ 46 w 134"/>
                <a:gd name="T29" fmla="*/ 56 h 180"/>
                <a:gd name="T30" fmla="*/ 60 w 134"/>
                <a:gd name="T31" fmla="*/ 66 h 180"/>
                <a:gd name="T32" fmla="*/ 68 w 134"/>
                <a:gd name="T33" fmla="*/ 55 h 180"/>
                <a:gd name="T34" fmla="*/ 64 w 134"/>
                <a:gd name="T35" fmla="*/ 45 h 180"/>
                <a:gd name="T36" fmla="*/ 84 w 134"/>
                <a:gd name="T37" fmla="*/ 25 h 180"/>
                <a:gd name="T38" fmla="*/ 111 w 134"/>
                <a:gd name="T39" fmla="*/ 20 h 180"/>
                <a:gd name="T40" fmla="*/ 110 w 134"/>
                <a:gd name="T41" fmla="*/ 29 h 180"/>
                <a:gd name="T42" fmla="*/ 132 w 134"/>
                <a:gd name="T43" fmla="*/ 44 h 180"/>
                <a:gd name="T44" fmla="*/ 115 w 134"/>
                <a:gd name="T45" fmla="*/ 77 h 180"/>
                <a:gd name="T46" fmla="*/ 120 w 134"/>
                <a:gd name="T47" fmla="*/ 94 h 180"/>
                <a:gd name="T48" fmla="*/ 78 w 134"/>
                <a:gd name="T49" fmla="*/ 114 h 180"/>
                <a:gd name="T50" fmla="*/ 92 w 134"/>
                <a:gd name="T51" fmla="*/ 119 h 180"/>
                <a:gd name="T52" fmla="*/ 81 w 134"/>
                <a:gd name="T53" fmla="*/ 140 h 180"/>
                <a:gd name="T54" fmla="*/ 72 w 134"/>
                <a:gd name="T55" fmla="*/ 180 h 180"/>
                <a:gd name="T56" fmla="*/ 106 w 134"/>
                <a:gd name="T57" fmla="*/ 53 h 180"/>
                <a:gd name="T58" fmla="*/ 87 w 134"/>
                <a:gd name="T59" fmla="*/ 59 h 180"/>
                <a:gd name="T60" fmla="*/ 87 w 134"/>
                <a:gd name="T61" fmla="*/ 60 h 180"/>
                <a:gd name="T62" fmla="*/ 92 w 134"/>
                <a:gd name="T63" fmla="*/ 58 h 180"/>
                <a:gd name="T64" fmla="*/ 99 w 134"/>
                <a:gd name="T65" fmla="*/ 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72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58" y="180"/>
                    <a:pt x="46" y="179"/>
                    <a:pt x="34" y="175"/>
                  </a:cubicBezTo>
                  <a:cubicBezTo>
                    <a:pt x="34" y="174"/>
                    <a:pt x="34" y="174"/>
                    <a:pt x="34" y="173"/>
                  </a:cubicBezTo>
                  <a:cubicBezTo>
                    <a:pt x="41" y="169"/>
                    <a:pt x="50" y="170"/>
                    <a:pt x="55" y="163"/>
                  </a:cubicBezTo>
                  <a:cubicBezTo>
                    <a:pt x="56" y="157"/>
                    <a:pt x="57" y="152"/>
                    <a:pt x="56" y="148"/>
                  </a:cubicBezTo>
                  <a:cubicBezTo>
                    <a:pt x="43" y="148"/>
                    <a:pt x="37" y="157"/>
                    <a:pt x="27" y="161"/>
                  </a:cubicBezTo>
                  <a:cubicBezTo>
                    <a:pt x="18" y="162"/>
                    <a:pt x="3" y="154"/>
                    <a:pt x="0" y="147"/>
                  </a:cubicBezTo>
                  <a:cubicBezTo>
                    <a:pt x="0" y="136"/>
                    <a:pt x="3" y="141"/>
                    <a:pt x="14" y="140"/>
                  </a:cubicBezTo>
                  <a:cubicBezTo>
                    <a:pt x="28" y="138"/>
                    <a:pt x="43" y="130"/>
                    <a:pt x="56" y="124"/>
                  </a:cubicBezTo>
                  <a:cubicBezTo>
                    <a:pt x="59" y="121"/>
                    <a:pt x="59" y="121"/>
                    <a:pt x="61" y="121"/>
                  </a:cubicBezTo>
                  <a:cubicBezTo>
                    <a:pt x="64" y="112"/>
                    <a:pt x="66" y="110"/>
                    <a:pt x="75" y="108"/>
                  </a:cubicBezTo>
                  <a:cubicBezTo>
                    <a:pt x="79" y="106"/>
                    <a:pt x="79" y="106"/>
                    <a:pt x="90" y="100"/>
                  </a:cubicBezTo>
                  <a:cubicBezTo>
                    <a:pt x="90" y="99"/>
                    <a:pt x="91" y="98"/>
                    <a:pt x="91" y="96"/>
                  </a:cubicBezTo>
                  <a:cubicBezTo>
                    <a:pt x="74" y="98"/>
                    <a:pt x="61" y="112"/>
                    <a:pt x="48" y="121"/>
                  </a:cubicBezTo>
                  <a:cubicBezTo>
                    <a:pt x="41" y="122"/>
                    <a:pt x="36" y="121"/>
                    <a:pt x="32" y="119"/>
                  </a:cubicBezTo>
                  <a:cubicBezTo>
                    <a:pt x="29" y="120"/>
                    <a:pt x="12" y="123"/>
                    <a:pt x="20" y="116"/>
                  </a:cubicBezTo>
                  <a:cubicBezTo>
                    <a:pt x="25" y="114"/>
                    <a:pt x="29" y="111"/>
                    <a:pt x="34" y="108"/>
                  </a:cubicBezTo>
                  <a:cubicBezTo>
                    <a:pt x="47" y="100"/>
                    <a:pt x="61" y="93"/>
                    <a:pt x="74" y="85"/>
                  </a:cubicBezTo>
                  <a:cubicBezTo>
                    <a:pt x="74" y="83"/>
                    <a:pt x="73" y="82"/>
                    <a:pt x="73" y="81"/>
                  </a:cubicBezTo>
                  <a:cubicBezTo>
                    <a:pt x="73" y="79"/>
                    <a:pt x="74" y="77"/>
                    <a:pt x="74" y="75"/>
                  </a:cubicBezTo>
                  <a:cubicBezTo>
                    <a:pt x="72" y="76"/>
                    <a:pt x="71" y="76"/>
                    <a:pt x="71" y="78"/>
                  </a:cubicBezTo>
                  <a:cubicBezTo>
                    <a:pt x="63" y="81"/>
                    <a:pt x="59" y="88"/>
                    <a:pt x="53" y="81"/>
                  </a:cubicBezTo>
                  <a:cubicBezTo>
                    <a:pt x="51" y="88"/>
                    <a:pt x="46" y="93"/>
                    <a:pt x="39" y="93"/>
                  </a:cubicBezTo>
                  <a:cubicBezTo>
                    <a:pt x="32" y="89"/>
                    <a:pt x="32" y="77"/>
                    <a:pt x="31" y="72"/>
                  </a:cubicBezTo>
                  <a:cubicBezTo>
                    <a:pt x="30" y="71"/>
                    <a:pt x="29" y="67"/>
                    <a:pt x="27" y="61"/>
                  </a:cubicBezTo>
                  <a:cubicBezTo>
                    <a:pt x="24" y="55"/>
                    <a:pt x="18" y="47"/>
                    <a:pt x="22" y="42"/>
                  </a:cubicBezTo>
                  <a:cubicBezTo>
                    <a:pt x="27" y="38"/>
                    <a:pt x="29" y="37"/>
                    <a:pt x="33" y="44"/>
                  </a:cubicBezTo>
                  <a:cubicBezTo>
                    <a:pt x="37" y="47"/>
                    <a:pt x="42" y="51"/>
                    <a:pt x="45" y="56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48" y="62"/>
                    <a:pt x="54" y="69"/>
                    <a:pt x="53" y="77"/>
                  </a:cubicBezTo>
                  <a:cubicBezTo>
                    <a:pt x="57" y="75"/>
                    <a:pt x="62" y="71"/>
                    <a:pt x="60" y="66"/>
                  </a:cubicBezTo>
                  <a:cubicBezTo>
                    <a:pt x="53" y="63"/>
                    <a:pt x="57" y="57"/>
                    <a:pt x="61" y="55"/>
                  </a:cubicBezTo>
                  <a:cubicBezTo>
                    <a:pt x="64" y="55"/>
                    <a:pt x="64" y="55"/>
                    <a:pt x="68" y="55"/>
                  </a:cubicBezTo>
                  <a:cubicBezTo>
                    <a:pt x="68" y="53"/>
                    <a:pt x="68" y="53"/>
                    <a:pt x="67" y="52"/>
                  </a:cubicBezTo>
                  <a:cubicBezTo>
                    <a:pt x="62" y="50"/>
                    <a:pt x="63" y="49"/>
                    <a:pt x="64" y="45"/>
                  </a:cubicBezTo>
                  <a:cubicBezTo>
                    <a:pt x="58" y="43"/>
                    <a:pt x="56" y="37"/>
                    <a:pt x="58" y="32"/>
                  </a:cubicBezTo>
                  <a:cubicBezTo>
                    <a:pt x="76" y="28"/>
                    <a:pt x="76" y="28"/>
                    <a:pt x="84" y="25"/>
                  </a:cubicBezTo>
                  <a:cubicBezTo>
                    <a:pt x="89" y="19"/>
                    <a:pt x="95" y="0"/>
                    <a:pt x="106" y="4"/>
                  </a:cubicBezTo>
                  <a:cubicBezTo>
                    <a:pt x="109" y="7"/>
                    <a:pt x="111" y="14"/>
                    <a:pt x="111" y="20"/>
                  </a:cubicBezTo>
                  <a:cubicBezTo>
                    <a:pt x="109" y="23"/>
                    <a:pt x="107" y="25"/>
                    <a:pt x="107" y="28"/>
                  </a:cubicBezTo>
                  <a:cubicBezTo>
                    <a:pt x="108" y="28"/>
                    <a:pt x="109" y="28"/>
                    <a:pt x="110" y="29"/>
                  </a:cubicBezTo>
                  <a:cubicBezTo>
                    <a:pt x="117" y="25"/>
                    <a:pt x="121" y="21"/>
                    <a:pt x="125" y="31"/>
                  </a:cubicBezTo>
                  <a:cubicBezTo>
                    <a:pt x="132" y="35"/>
                    <a:pt x="134" y="34"/>
                    <a:pt x="132" y="44"/>
                  </a:cubicBezTo>
                  <a:cubicBezTo>
                    <a:pt x="127" y="55"/>
                    <a:pt x="121" y="66"/>
                    <a:pt x="115" y="76"/>
                  </a:cubicBezTo>
                  <a:cubicBezTo>
                    <a:pt x="115" y="76"/>
                    <a:pt x="115" y="77"/>
                    <a:pt x="115" y="77"/>
                  </a:cubicBezTo>
                  <a:cubicBezTo>
                    <a:pt x="117" y="77"/>
                    <a:pt x="118" y="78"/>
                    <a:pt x="119" y="78"/>
                  </a:cubicBezTo>
                  <a:cubicBezTo>
                    <a:pt x="120" y="83"/>
                    <a:pt x="120" y="88"/>
                    <a:pt x="120" y="94"/>
                  </a:cubicBezTo>
                  <a:cubicBezTo>
                    <a:pt x="116" y="100"/>
                    <a:pt x="110" y="100"/>
                    <a:pt x="103" y="101"/>
                  </a:cubicBezTo>
                  <a:cubicBezTo>
                    <a:pt x="94" y="106"/>
                    <a:pt x="86" y="109"/>
                    <a:pt x="78" y="114"/>
                  </a:cubicBezTo>
                  <a:cubicBezTo>
                    <a:pt x="78" y="116"/>
                    <a:pt x="78" y="118"/>
                    <a:pt x="79" y="120"/>
                  </a:cubicBezTo>
                  <a:cubicBezTo>
                    <a:pt x="83" y="120"/>
                    <a:pt x="87" y="120"/>
                    <a:pt x="92" y="119"/>
                  </a:cubicBezTo>
                  <a:cubicBezTo>
                    <a:pt x="96" y="123"/>
                    <a:pt x="96" y="131"/>
                    <a:pt x="93" y="136"/>
                  </a:cubicBezTo>
                  <a:cubicBezTo>
                    <a:pt x="88" y="137"/>
                    <a:pt x="85" y="138"/>
                    <a:pt x="81" y="140"/>
                  </a:cubicBezTo>
                  <a:cubicBezTo>
                    <a:pt x="81" y="142"/>
                    <a:pt x="81" y="144"/>
                    <a:pt x="80" y="147"/>
                  </a:cubicBezTo>
                  <a:cubicBezTo>
                    <a:pt x="81" y="156"/>
                    <a:pt x="85" y="178"/>
                    <a:pt x="72" y="180"/>
                  </a:cubicBezTo>
                  <a:moveTo>
                    <a:pt x="99" y="67"/>
                  </a:moveTo>
                  <a:cubicBezTo>
                    <a:pt x="103" y="63"/>
                    <a:pt x="106" y="58"/>
                    <a:pt x="106" y="53"/>
                  </a:cubicBezTo>
                  <a:cubicBezTo>
                    <a:pt x="102" y="49"/>
                    <a:pt x="96" y="49"/>
                    <a:pt x="92" y="49"/>
                  </a:cubicBezTo>
                  <a:cubicBezTo>
                    <a:pt x="92" y="51"/>
                    <a:pt x="92" y="51"/>
                    <a:pt x="87" y="59"/>
                  </a:cubicBezTo>
                  <a:cubicBezTo>
                    <a:pt x="88" y="59"/>
                    <a:pt x="88" y="59"/>
                    <a:pt x="89" y="59"/>
                  </a:cubicBezTo>
                  <a:cubicBezTo>
                    <a:pt x="88" y="60"/>
                    <a:pt x="88" y="60"/>
                    <a:pt x="87" y="60"/>
                  </a:cubicBezTo>
                  <a:cubicBezTo>
                    <a:pt x="87" y="60"/>
                    <a:pt x="88" y="60"/>
                    <a:pt x="88" y="61"/>
                  </a:cubicBezTo>
                  <a:cubicBezTo>
                    <a:pt x="90" y="61"/>
                    <a:pt x="91" y="59"/>
                    <a:pt x="92" y="58"/>
                  </a:cubicBezTo>
                  <a:cubicBezTo>
                    <a:pt x="98" y="57"/>
                    <a:pt x="98" y="59"/>
                    <a:pt x="98" y="67"/>
                  </a:cubicBezTo>
                  <a:cubicBezTo>
                    <a:pt x="98" y="67"/>
                    <a:pt x="98" y="67"/>
                    <a:pt x="99" y="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9" name="Freeform 87"/>
            <p:cNvSpPr/>
            <p:nvPr userDrawn="1"/>
          </p:nvSpPr>
          <p:spPr bwMode="auto">
            <a:xfrm>
              <a:off x="1415" y="933"/>
              <a:ext cx="31" cy="40"/>
            </a:xfrm>
            <a:custGeom>
              <a:avLst/>
              <a:gdLst>
                <a:gd name="T0" fmla="*/ 0 w 31"/>
                <a:gd name="T1" fmla="*/ 35 h 40"/>
                <a:gd name="T2" fmla="*/ 24 w 31"/>
                <a:gd name="T3" fmla="*/ 5 h 40"/>
                <a:gd name="T4" fmla="*/ 2 w 31"/>
                <a:gd name="T5" fmla="*/ 5 h 40"/>
                <a:gd name="T6" fmla="*/ 2 w 31"/>
                <a:gd name="T7" fmla="*/ 3 h 40"/>
                <a:gd name="T8" fmla="*/ 2 w 31"/>
                <a:gd name="T9" fmla="*/ 0 h 40"/>
                <a:gd name="T10" fmla="*/ 31 w 31"/>
                <a:gd name="T11" fmla="*/ 0 h 40"/>
                <a:gd name="T12" fmla="*/ 31 w 31"/>
                <a:gd name="T13" fmla="*/ 3 h 40"/>
                <a:gd name="T14" fmla="*/ 31 w 31"/>
                <a:gd name="T15" fmla="*/ 5 h 40"/>
                <a:gd name="T16" fmla="*/ 6 w 31"/>
                <a:gd name="T17" fmla="*/ 35 h 40"/>
                <a:gd name="T18" fmla="*/ 31 w 31"/>
                <a:gd name="T19" fmla="*/ 35 h 40"/>
                <a:gd name="T20" fmla="*/ 31 w 31"/>
                <a:gd name="T21" fmla="*/ 37 h 40"/>
                <a:gd name="T22" fmla="*/ 31 w 31"/>
                <a:gd name="T23" fmla="*/ 40 h 40"/>
                <a:gd name="T24" fmla="*/ 0 w 31"/>
                <a:gd name="T25" fmla="*/ 40 h 40"/>
                <a:gd name="T26" fmla="*/ 0 w 31"/>
                <a:gd name="T27" fmla="*/ 37 h 40"/>
                <a:gd name="T28" fmla="*/ 0 w 31"/>
                <a:gd name="T2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0" y="35"/>
                  </a:moveTo>
                  <a:lnTo>
                    <a:pt x="24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6" y="35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1" y="40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0" name="Freeform 88"/>
            <p:cNvSpPr/>
            <p:nvPr userDrawn="1"/>
          </p:nvSpPr>
          <p:spPr bwMode="auto">
            <a:xfrm>
              <a:off x="1458" y="933"/>
              <a:ext cx="31" cy="40"/>
            </a:xfrm>
            <a:custGeom>
              <a:avLst/>
              <a:gdLst>
                <a:gd name="T0" fmla="*/ 0 w 31"/>
                <a:gd name="T1" fmla="*/ 0 h 40"/>
                <a:gd name="T2" fmla="*/ 2 w 31"/>
                <a:gd name="T3" fmla="*/ 0 h 40"/>
                <a:gd name="T4" fmla="*/ 5 w 31"/>
                <a:gd name="T5" fmla="*/ 0 h 40"/>
                <a:gd name="T6" fmla="*/ 5 w 31"/>
                <a:gd name="T7" fmla="*/ 16 h 40"/>
                <a:gd name="T8" fmla="*/ 26 w 31"/>
                <a:gd name="T9" fmla="*/ 16 h 40"/>
                <a:gd name="T10" fmla="*/ 26 w 31"/>
                <a:gd name="T11" fmla="*/ 0 h 40"/>
                <a:gd name="T12" fmla="*/ 28 w 31"/>
                <a:gd name="T13" fmla="*/ 0 h 40"/>
                <a:gd name="T14" fmla="*/ 31 w 31"/>
                <a:gd name="T15" fmla="*/ 0 h 40"/>
                <a:gd name="T16" fmla="*/ 31 w 31"/>
                <a:gd name="T17" fmla="*/ 40 h 40"/>
                <a:gd name="T18" fmla="*/ 28 w 31"/>
                <a:gd name="T19" fmla="*/ 40 h 40"/>
                <a:gd name="T20" fmla="*/ 26 w 31"/>
                <a:gd name="T21" fmla="*/ 40 h 40"/>
                <a:gd name="T22" fmla="*/ 26 w 31"/>
                <a:gd name="T23" fmla="*/ 21 h 40"/>
                <a:gd name="T24" fmla="*/ 5 w 31"/>
                <a:gd name="T25" fmla="*/ 21 h 40"/>
                <a:gd name="T26" fmla="*/ 5 w 31"/>
                <a:gd name="T27" fmla="*/ 40 h 40"/>
                <a:gd name="T28" fmla="*/ 2 w 31"/>
                <a:gd name="T29" fmla="*/ 40 h 40"/>
                <a:gd name="T30" fmla="*/ 0 w 31"/>
                <a:gd name="T31" fmla="*/ 40 h 40"/>
                <a:gd name="T32" fmla="*/ 0 w 31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6" y="21"/>
                  </a:lnTo>
                  <a:lnTo>
                    <a:pt x="5" y="21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1" name="Freeform 89"/>
            <p:cNvSpPr/>
            <p:nvPr userDrawn="1"/>
          </p:nvSpPr>
          <p:spPr bwMode="auto">
            <a:xfrm>
              <a:off x="1503" y="933"/>
              <a:ext cx="29" cy="40"/>
            </a:xfrm>
            <a:custGeom>
              <a:avLst/>
              <a:gdLst>
                <a:gd name="T0" fmla="*/ 0 w 29"/>
                <a:gd name="T1" fmla="*/ 40 h 40"/>
                <a:gd name="T2" fmla="*/ 0 w 29"/>
                <a:gd name="T3" fmla="*/ 0 h 40"/>
                <a:gd name="T4" fmla="*/ 29 w 29"/>
                <a:gd name="T5" fmla="*/ 0 h 40"/>
                <a:gd name="T6" fmla="*/ 29 w 29"/>
                <a:gd name="T7" fmla="*/ 3 h 40"/>
                <a:gd name="T8" fmla="*/ 29 w 29"/>
                <a:gd name="T9" fmla="*/ 5 h 40"/>
                <a:gd name="T10" fmla="*/ 6 w 29"/>
                <a:gd name="T11" fmla="*/ 5 h 40"/>
                <a:gd name="T12" fmla="*/ 6 w 29"/>
                <a:gd name="T13" fmla="*/ 16 h 40"/>
                <a:gd name="T14" fmla="*/ 27 w 29"/>
                <a:gd name="T15" fmla="*/ 16 h 40"/>
                <a:gd name="T16" fmla="*/ 27 w 29"/>
                <a:gd name="T17" fmla="*/ 19 h 40"/>
                <a:gd name="T18" fmla="*/ 27 w 29"/>
                <a:gd name="T19" fmla="*/ 21 h 40"/>
                <a:gd name="T20" fmla="*/ 6 w 29"/>
                <a:gd name="T21" fmla="*/ 21 h 40"/>
                <a:gd name="T22" fmla="*/ 6 w 29"/>
                <a:gd name="T23" fmla="*/ 35 h 40"/>
                <a:gd name="T24" fmla="*/ 29 w 29"/>
                <a:gd name="T25" fmla="*/ 35 h 40"/>
                <a:gd name="T26" fmla="*/ 29 w 29"/>
                <a:gd name="T27" fmla="*/ 37 h 40"/>
                <a:gd name="T28" fmla="*/ 29 w 29"/>
                <a:gd name="T29" fmla="*/ 40 h 40"/>
                <a:gd name="T30" fmla="*/ 0 w 29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29" y="35"/>
                  </a:lnTo>
                  <a:lnTo>
                    <a:pt x="29" y="37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2" name="Freeform 90"/>
            <p:cNvSpPr/>
            <p:nvPr userDrawn="1"/>
          </p:nvSpPr>
          <p:spPr bwMode="auto">
            <a:xfrm>
              <a:off x="1542" y="933"/>
              <a:ext cx="22" cy="40"/>
            </a:xfrm>
            <a:custGeom>
              <a:avLst/>
              <a:gdLst>
                <a:gd name="T0" fmla="*/ 14 w 18"/>
                <a:gd name="T1" fmla="*/ 0 h 32"/>
                <a:gd name="T2" fmla="*/ 16 w 18"/>
                <a:gd name="T3" fmla="*/ 0 h 32"/>
                <a:gd name="T4" fmla="*/ 18 w 18"/>
                <a:gd name="T5" fmla="*/ 0 h 32"/>
                <a:gd name="T6" fmla="*/ 18 w 18"/>
                <a:gd name="T7" fmla="*/ 23 h 32"/>
                <a:gd name="T8" fmla="*/ 16 w 18"/>
                <a:gd name="T9" fmla="*/ 30 h 32"/>
                <a:gd name="T10" fmla="*/ 9 w 18"/>
                <a:gd name="T11" fmla="*/ 32 h 32"/>
                <a:gd name="T12" fmla="*/ 2 w 18"/>
                <a:gd name="T13" fmla="*/ 30 h 32"/>
                <a:gd name="T14" fmla="*/ 0 w 18"/>
                <a:gd name="T15" fmla="*/ 23 h 32"/>
                <a:gd name="T16" fmla="*/ 0 w 18"/>
                <a:gd name="T17" fmla="*/ 21 h 32"/>
                <a:gd name="T18" fmla="*/ 4 w 18"/>
                <a:gd name="T19" fmla="*/ 21 h 32"/>
                <a:gd name="T20" fmla="*/ 4 w 18"/>
                <a:gd name="T21" fmla="*/ 23 h 32"/>
                <a:gd name="T22" fmla="*/ 6 w 18"/>
                <a:gd name="T23" fmla="*/ 27 h 32"/>
                <a:gd name="T24" fmla="*/ 9 w 18"/>
                <a:gd name="T25" fmla="*/ 29 h 32"/>
                <a:gd name="T26" fmla="*/ 13 w 18"/>
                <a:gd name="T27" fmla="*/ 27 h 32"/>
                <a:gd name="T28" fmla="*/ 14 w 18"/>
                <a:gd name="T29" fmla="*/ 23 h 32"/>
                <a:gd name="T30" fmla="*/ 14 w 18"/>
                <a:gd name="T3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32">
                  <a:moveTo>
                    <a:pt x="1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6"/>
                    <a:pt x="18" y="28"/>
                    <a:pt x="16" y="30"/>
                  </a:cubicBezTo>
                  <a:cubicBezTo>
                    <a:pt x="14" y="32"/>
                    <a:pt x="12" y="32"/>
                    <a:pt x="9" y="32"/>
                  </a:cubicBezTo>
                  <a:cubicBezTo>
                    <a:pt x="6" y="32"/>
                    <a:pt x="4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6" y="28"/>
                    <a:pt x="8" y="29"/>
                    <a:pt x="9" y="29"/>
                  </a:cubicBezTo>
                  <a:cubicBezTo>
                    <a:pt x="11" y="29"/>
                    <a:pt x="12" y="28"/>
                    <a:pt x="13" y="27"/>
                  </a:cubicBezTo>
                  <a:cubicBezTo>
                    <a:pt x="14" y="26"/>
                    <a:pt x="14" y="24"/>
                    <a:pt x="14" y="23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3" name="Freeform 91"/>
            <p:cNvSpPr/>
            <p:nvPr userDrawn="1"/>
          </p:nvSpPr>
          <p:spPr bwMode="auto">
            <a:xfrm>
              <a:off x="1579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3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3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4" name="Freeform 92"/>
            <p:cNvSpPr>
              <a:spLocks noEditPoints="1"/>
            </p:cNvSpPr>
            <p:nvPr userDrawn="1"/>
          </p:nvSpPr>
          <p:spPr bwMode="auto">
            <a:xfrm>
              <a:off x="1595" y="933"/>
              <a:ext cx="36" cy="40"/>
            </a:xfrm>
            <a:custGeom>
              <a:avLst/>
              <a:gdLst>
                <a:gd name="T0" fmla="*/ 15 w 36"/>
                <a:gd name="T1" fmla="*/ 0 h 40"/>
                <a:gd name="T2" fmla="*/ 19 w 36"/>
                <a:gd name="T3" fmla="*/ 0 h 40"/>
                <a:gd name="T4" fmla="*/ 21 w 36"/>
                <a:gd name="T5" fmla="*/ 0 h 40"/>
                <a:gd name="T6" fmla="*/ 36 w 36"/>
                <a:gd name="T7" fmla="*/ 40 h 40"/>
                <a:gd name="T8" fmla="*/ 33 w 36"/>
                <a:gd name="T9" fmla="*/ 40 h 40"/>
                <a:gd name="T10" fmla="*/ 30 w 36"/>
                <a:gd name="T11" fmla="*/ 40 h 40"/>
                <a:gd name="T12" fmla="*/ 26 w 36"/>
                <a:gd name="T13" fmla="*/ 27 h 40"/>
                <a:gd name="T14" fmla="*/ 10 w 36"/>
                <a:gd name="T15" fmla="*/ 27 h 40"/>
                <a:gd name="T16" fmla="*/ 7 w 36"/>
                <a:gd name="T17" fmla="*/ 40 h 40"/>
                <a:gd name="T18" fmla="*/ 4 w 36"/>
                <a:gd name="T19" fmla="*/ 40 h 40"/>
                <a:gd name="T20" fmla="*/ 0 w 36"/>
                <a:gd name="T21" fmla="*/ 40 h 40"/>
                <a:gd name="T22" fmla="*/ 15 w 36"/>
                <a:gd name="T23" fmla="*/ 0 h 40"/>
                <a:gd name="T24" fmla="*/ 12 w 36"/>
                <a:gd name="T25" fmla="*/ 24 h 40"/>
                <a:gd name="T26" fmla="*/ 24 w 36"/>
                <a:gd name="T27" fmla="*/ 24 h 40"/>
                <a:gd name="T28" fmla="*/ 19 w 36"/>
                <a:gd name="T29" fmla="*/ 5 h 40"/>
                <a:gd name="T30" fmla="*/ 19 w 36"/>
                <a:gd name="T31" fmla="*/ 5 h 40"/>
                <a:gd name="T32" fmla="*/ 12 w 36"/>
                <a:gd name="T33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15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36" y="40"/>
                  </a:lnTo>
                  <a:lnTo>
                    <a:pt x="33" y="40"/>
                  </a:lnTo>
                  <a:lnTo>
                    <a:pt x="30" y="40"/>
                  </a:lnTo>
                  <a:lnTo>
                    <a:pt x="26" y="27"/>
                  </a:lnTo>
                  <a:lnTo>
                    <a:pt x="10" y="27"/>
                  </a:lnTo>
                  <a:lnTo>
                    <a:pt x="7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15" y="0"/>
                  </a:lnTo>
                  <a:close/>
                  <a:moveTo>
                    <a:pt x="12" y="24"/>
                  </a:moveTo>
                  <a:lnTo>
                    <a:pt x="24" y="2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5" name="Freeform 93"/>
            <p:cNvSpPr/>
            <p:nvPr userDrawn="1"/>
          </p:nvSpPr>
          <p:spPr bwMode="auto">
            <a:xfrm>
              <a:off x="1641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3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4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9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9 w 31"/>
                <a:gd name="T23" fmla="*/ 40 h 40"/>
                <a:gd name="T24" fmla="*/ 26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6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6" name="Freeform 94"/>
            <p:cNvSpPr/>
            <p:nvPr userDrawn="1"/>
          </p:nvSpPr>
          <p:spPr bwMode="auto">
            <a:xfrm>
              <a:off x="1687" y="932"/>
              <a:ext cx="36" cy="41"/>
            </a:xfrm>
            <a:custGeom>
              <a:avLst/>
              <a:gdLst>
                <a:gd name="T0" fmla="*/ 15 w 29"/>
                <a:gd name="T1" fmla="*/ 33 h 33"/>
                <a:gd name="T2" fmla="*/ 4 w 29"/>
                <a:gd name="T3" fmla="*/ 29 h 33"/>
                <a:gd name="T4" fmla="*/ 0 w 29"/>
                <a:gd name="T5" fmla="*/ 17 h 33"/>
                <a:gd name="T6" fmla="*/ 4 w 29"/>
                <a:gd name="T7" fmla="*/ 5 h 33"/>
                <a:gd name="T8" fmla="*/ 15 w 29"/>
                <a:gd name="T9" fmla="*/ 0 h 33"/>
                <a:gd name="T10" fmla="*/ 24 w 29"/>
                <a:gd name="T11" fmla="*/ 3 h 33"/>
                <a:gd name="T12" fmla="*/ 28 w 29"/>
                <a:gd name="T13" fmla="*/ 10 h 33"/>
                <a:gd name="T14" fmla="*/ 24 w 29"/>
                <a:gd name="T15" fmla="*/ 10 h 33"/>
                <a:gd name="T16" fmla="*/ 21 w 29"/>
                <a:gd name="T17" fmla="*/ 5 h 33"/>
                <a:gd name="T18" fmla="*/ 15 w 29"/>
                <a:gd name="T19" fmla="*/ 4 h 33"/>
                <a:gd name="T20" fmla="*/ 7 w 29"/>
                <a:gd name="T21" fmla="*/ 7 h 33"/>
                <a:gd name="T22" fmla="*/ 4 w 29"/>
                <a:gd name="T23" fmla="*/ 17 h 33"/>
                <a:gd name="T24" fmla="*/ 7 w 29"/>
                <a:gd name="T25" fmla="*/ 26 h 33"/>
                <a:gd name="T26" fmla="*/ 15 w 29"/>
                <a:gd name="T27" fmla="*/ 30 h 33"/>
                <a:gd name="T28" fmla="*/ 23 w 29"/>
                <a:gd name="T29" fmla="*/ 26 h 33"/>
                <a:gd name="T30" fmla="*/ 24 w 29"/>
                <a:gd name="T31" fmla="*/ 25 h 33"/>
                <a:gd name="T32" fmla="*/ 25 w 29"/>
                <a:gd name="T33" fmla="*/ 23 h 33"/>
                <a:gd name="T34" fmla="*/ 25 w 29"/>
                <a:gd name="T35" fmla="*/ 20 h 33"/>
                <a:gd name="T36" fmla="*/ 25 w 29"/>
                <a:gd name="T37" fmla="*/ 19 h 33"/>
                <a:gd name="T38" fmla="*/ 15 w 29"/>
                <a:gd name="T39" fmla="*/ 19 h 33"/>
                <a:gd name="T40" fmla="*/ 15 w 29"/>
                <a:gd name="T41" fmla="*/ 16 h 33"/>
                <a:gd name="T42" fmla="*/ 29 w 29"/>
                <a:gd name="T43" fmla="*/ 16 h 33"/>
                <a:gd name="T44" fmla="*/ 29 w 29"/>
                <a:gd name="T45" fmla="*/ 32 h 33"/>
                <a:gd name="T46" fmla="*/ 26 w 29"/>
                <a:gd name="T47" fmla="*/ 32 h 33"/>
                <a:gd name="T48" fmla="*/ 25 w 29"/>
                <a:gd name="T49" fmla="*/ 28 h 33"/>
                <a:gd name="T50" fmla="*/ 25 w 29"/>
                <a:gd name="T51" fmla="*/ 29 h 33"/>
                <a:gd name="T52" fmla="*/ 15 w 29"/>
                <a:gd name="T5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3">
                  <a:moveTo>
                    <a:pt x="15" y="33"/>
                  </a:moveTo>
                  <a:cubicBezTo>
                    <a:pt x="10" y="33"/>
                    <a:pt x="7" y="32"/>
                    <a:pt x="4" y="29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0" y="0"/>
                    <a:pt x="15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8" y="7"/>
                    <a:pt x="28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8"/>
                    <a:pt x="23" y="7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5" y="10"/>
                    <a:pt x="4" y="13"/>
                    <a:pt x="4" y="17"/>
                  </a:cubicBezTo>
                  <a:cubicBezTo>
                    <a:pt x="4" y="21"/>
                    <a:pt x="5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6"/>
                  </a:cubicBezTo>
                  <a:cubicBezTo>
                    <a:pt x="23" y="26"/>
                    <a:pt x="23" y="25"/>
                    <a:pt x="24" y="25"/>
                  </a:cubicBezTo>
                  <a:cubicBezTo>
                    <a:pt x="24" y="24"/>
                    <a:pt x="24" y="24"/>
                    <a:pt x="25" y="23"/>
                  </a:cubicBezTo>
                  <a:cubicBezTo>
                    <a:pt x="25" y="22"/>
                    <a:pt x="25" y="21"/>
                    <a:pt x="25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2" y="32"/>
                    <a:pt x="19" y="33"/>
                    <a:pt x="15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7" name="Freeform 95"/>
            <p:cNvSpPr/>
            <p:nvPr userDrawn="1"/>
          </p:nvSpPr>
          <p:spPr bwMode="auto">
            <a:xfrm>
              <a:off x="1760" y="933"/>
              <a:ext cx="31" cy="40"/>
            </a:xfrm>
            <a:custGeom>
              <a:avLst/>
              <a:gdLst>
                <a:gd name="T0" fmla="*/ 25 w 25"/>
                <a:gd name="T1" fmla="*/ 20 h 32"/>
                <a:gd name="T2" fmla="*/ 21 w 25"/>
                <a:gd name="T3" fmla="*/ 29 h 32"/>
                <a:gd name="T4" fmla="*/ 12 w 25"/>
                <a:gd name="T5" fmla="*/ 32 h 32"/>
                <a:gd name="T6" fmla="*/ 3 w 25"/>
                <a:gd name="T7" fmla="*/ 29 h 32"/>
                <a:gd name="T8" fmla="*/ 0 w 25"/>
                <a:gd name="T9" fmla="*/ 20 h 32"/>
                <a:gd name="T10" fmla="*/ 0 w 25"/>
                <a:gd name="T11" fmla="*/ 0 h 32"/>
                <a:gd name="T12" fmla="*/ 2 w 25"/>
                <a:gd name="T13" fmla="*/ 0 h 32"/>
                <a:gd name="T14" fmla="*/ 4 w 25"/>
                <a:gd name="T15" fmla="*/ 0 h 32"/>
                <a:gd name="T16" fmla="*/ 4 w 25"/>
                <a:gd name="T17" fmla="*/ 20 h 32"/>
                <a:gd name="T18" fmla="*/ 6 w 25"/>
                <a:gd name="T19" fmla="*/ 26 h 32"/>
                <a:gd name="T20" fmla="*/ 12 w 25"/>
                <a:gd name="T21" fmla="*/ 29 h 32"/>
                <a:gd name="T22" fmla="*/ 18 w 25"/>
                <a:gd name="T23" fmla="*/ 26 h 32"/>
                <a:gd name="T24" fmla="*/ 20 w 25"/>
                <a:gd name="T25" fmla="*/ 20 h 32"/>
                <a:gd name="T26" fmla="*/ 20 w 25"/>
                <a:gd name="T27" fmla="*/ 0 h 32"/>
                <a:gd name="T28" fmla="*/ 22 w 25"/>
                <a:gd name="T29" fmla="*/ 0 h 32"/>
                <a:gd name="T30" fmla="*/ 25 w 25"/>
                <a:gd name="T31" fmla="*/ 0 h 32"/>
                <a:gd name="T32" fmla="*/ 25 w 25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25" y="20"/>
                  </a:moveTo>
                  <a:cubicBezTo>
                    <a:pt x="25" y="24"/>
                    <a:pt x="23" y="27"/>
                    <a:pt x="21" y="29"/>
                  </a:cubicBezTo>
                  <a:cubicBezTo>
                    <a:pt x="19" y="31"/>
                    <a:pt x="16" y="32"/>
                    <a:pt x="12" y="32"/>
                  </a:cubicBezTo>
                  <a:cubicBezTo>
                    <a:pt x="8" y="32"/>
                    <a:pt x="5" y="31"/>
                    <a:pt x="3" y="29"/>
                  </a:cubicBezTo>
                  <a:cubicBezTo>
                    <a:pt x="1" y="27"/>
                    <a:pt x="0" y="2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5" y="25"/>
                    <a:pt x="6" y="26"/>
                  </a:cubicBezTo>
                  <a:cubicBezTo>
                    <a:pt x="7" y="28"/>
                    <a:pt x="9" y="29"/>
                    <a:pt x="12" y="29"/>
                  </a:cubicBezTo>
                  <a:cubicBezTo>
                    <a:pt x="15" y="29"/>
                    <a:pt x="17" y="28"/>
                    <a:pt x="18" y="26"/>
                  </a:cubicBezTo>
                  <a:cubicBezTo>
                    <a:pt x="20" y="25"/>
                    <a:pt x="20" y="23"/>
                    <a:pt x="20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8" name="Freeform 96"/>
            <p:cNvSpPr/>
            <p:nvPr userDrawn="1"/>
          </p:nvSpPr>
          <p:spPr bwMode="auto">
            <a:xfrm>
              <a:off x="1806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2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2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8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8 w 31"/>
                <a:gd name="T23" fmla="*/ 40 h 40"/>
                <a:gd name="T24" fmla="*/ 25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5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9" name="Freeform 97"/>
            <p:cNvSpPr/>
            <p:nvPr userDrawn="1"/>
          </p:nvSpPr>
          <p:spPr bwMode="auto">
            <a:xfrm>
              <a:off x="1852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0" name="Freeform 98"/>
            <p:cNvSpPr/>
            <p:nvPr userDrawn="1"/>
          </p:nvSpPr>
          <p:spPr bwMode="auto">
            <a:xfrm>
              <a:off x="1867" y="933"/>
              <a:ext cx="34" cy="40"/>
            </a:xfrm>
            <a:custGeom>
              <a:avLst/>
              <a:gdLst>
                <a:gd name="T0" fmla="*/ 0 w 34"/>
                <a:gd name="T1" fmla="*/ 0 h 40"/>
                <a:gd name="T2" fmla="*/ 3 w 34"/>
                <a:gd name="T3" fmla="*/ 0 h 40"/>
                <a:gd name="T4" fmla="*/ 6 w 34"/>
                <a:gd name="T5" fmla="*/ 0 h 40"/>
                <a:gd name="T6" fmla="*/ 17 w 34"/>
                <a:gd name="T7" fmla="*/ 34 h 40"/>
                <a:gd name="T8" fmla="*/ 17 w 34"/>
                <a:gd name="T9" fmla="*/ 34 h 40"/>
                <a:gd name="T10" fmla="*/ 28 w 34"/>
                <a:gd name="T11" fmla="*/ 0 h 40"/>
                <a:gd name="T12" fmla="*/ 32 w 34"/>
                <a:gd name="T13" fmla="*/ 0 h 40"/>
                <a:gd name="T14" fmla="*/ 34 w 34"/>
                <a:gd name="T15" fmla="*/ 0 h 40"/>
                <a:gd name="T16" fmla="*/ 21 w 34"/>
                <a:gd name="T17" fmla="*/ 40 h 40"/>
                <a:gd name="T18" fmla="*/ 17 w 34"/>
                <a:gd name="T19" fmla="*/ 40 h 40"/>
                <a:gd name="T20" fmla="*/ 15 w 34"/>
                <a:gd name="T21" fmla="*/ 40 h 40"/>
                <a:gd name="T22" fmla="*/ 0 w 34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40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1" name="Freeform 99"/>
            <p:cNvSpPr/>
            <p:nvPr userDrawn="1"/>
          </p:nvSpPr>
          <p:spPr bwMode="auto">
            <a:xfrm>
              <a:off x="1911" y="933"/>
              <a:ext cx="30" cy="40"/>
            </a:xfrm>
            <a:custGeom>
              <a:avLst/>
              <a:gdLst>
                <a:gd name="T0" fmla="*/ 0 w 30"/>
                <a:gd name="T1" fmla="*/ 40 h 40"/>
                <a:gd name="T2" fmla="*/ 0 w 30"/>
                <a:gd name="T3" fmla="*/ 0 h 40"/>
                <a:gd name="T4" fmla="*/ 30 w 30"/>
                <a:gd name="T5" fmla="*/ 0 h 40"/>
                <a:gd name="T6" fmla="*/ 30 w 30"/>
                <a:gd name="T7" fmla="*/ 3 h 40"/>
                <a:gd name="T8" fmla="*/ 30 w 30"/>
                <a:gd name="T9" fmla="*/ 5 h 40"/>
                <a:gd name="T10" fmla="*/ 6 w 30"/>
                <a:gd name="T11" fmla="*/ 5 h 40"/>
                <a:gd name="T12" fmla="*/ 6 w 30"/>
                <a:gd name="T13" fmla="*/ 16 h 40"/>
                <a:gd name="T14" fmla="*/ 27 w 30"/>
                <a:gd name="T15" fmla="*/ 16 h 40"/>
                <a:gd name="T16" fmla="*/ 27 w 30"/>
                <a:gd name="T17" fmla="*/ 19 h 40"/>
                <a:gd name="T18" fmla="*/ 27 w 30"/>
                <a:gd name="T19" fmla="*/ 21 h 40"/>
                <a:gd name="T20" fmla="*/ 6 w 30"/>
                <a:gd name="T21" fmla="*/ 21 h 40"/>
                <a:gd name="T22" fmla="*/ 6 w 30"/>
                <a:gd name="T23" fmla="*/ 35 h 40"/>
                <a:gd name="T24" fmla="*/ 30 w 30"/>
                <a:gd name="T25" fmla="*/ 35 h 40"/>
                <a:gd name="T26" fmla="*/ 30 w 30"/>
                <a:gd name="T27" fmla="*/ 37 h 40"/>
                <a:gd name="T28" fmla="*/ 30 w 30"/>
                <a:gd name="T29" fmla="*/ 40 h 40"/>
                <a:gd name="T30" fmla="*/ 0 w 30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40">
                  <a:moveTo>
                    <a:pt x="0" y="4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30" y="35"/>
                  </a:lnTo>
                  <a:lnTo>
                    <a:pt x="30" y="37"/>
                  </a:lnTo>
                  <a:lnTo>
                    <a:pt x="30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2" name="Freeform 100"/>
            <p:cNvSpPr>
              <a:spLocks noEditPoints="1"/>
            </p:cNvSpPr>
            <p:nvPr userDrawn="1"/>
          </p:nvSpPr>
          <p:spPr bwMode="auto">
            <a:xfrm>
              <a:off x="1955" y="933"/>
              <a:ext cx="33" cy="40"/>
            </a:xfrm>
            <a:custGeom>
              <a:avLst/>
              <a:gdLst>
                <a:gd name="T0" fmla="*/ 0 w 27"/>
                <a:gd name="T1" fmla="*/ 0 h 32"/>
                <a:gd name="T2" fmla="*/ 2 w 27"/>
                <a:gd name="T3" fmla="*/ 0 h 32"/>
                <a:gd name="T4" fmla="*/ 15 w 27"/>
                <a:gd name="T5" fmla="*/ 0 h 32"/>
                <a:gd name="T6" fmla="*/ 23 w 27"/>
                <a:gd name="T7" fmla="*/ 2 h 32"/>
                <a:gd name="T8" fmla="*/ 25 w 27"/>
                <a:gd name="T9" fmla="*/ 8 h 32"/>
                <a:gd name="T10" fmla="*/ 23 w 27"/>
                <a:gd name="T11" fmla="*/ 15 h 32"/>
                <a:gd name="T12" fmla="*/ 21 w 27"/>
                <a:gd name="T13" fmla="*/ 16 h 32"/>
                <a:gd name="T14" fmla="*/ 22 w 27"/>
                <a:gd name="T15" fmla="*/ 16 h 32"/>
                <a:gd name="T16" fmla="*/ 25 w 27"/>
                <a:gd name="T17" fmla="*/ 22 h 32"/>
                <a:gd name="T18" fmla="*/ 25 w 27"/>
                <a:gd name="T19" fmla="*/ 28 h 32"/>
                <a:gd name="T20" fmla="*/ 25 w 27"/>
                <a:gd name="T21" fmla="*/ 30 h 32"/>
                <a:gd name="T22" fmla="*/ 27 w 27"/>
                <a:gd name="T23" fmla="*/ 31 h 32"/>
                <a:gd name="T24" fmla="*/ 27 w 27"/>
                <a:gd name="T25" fmla="*/ 31 h 32"/>
                <a:gd name="T26" fmla="*/ 21 w 27"/>
                <a:gd name="T27" fmla="*/ 31 h 32"/>
                <a:gd name="T28" fmla="*/ 21 w 27"/>
                <a:gd name="T29" fmla="*/ 29 h 32"/>
                <a:gd name="T30" fmla="*/ 21 w 27"/>
                <a:gd name="T31" fmla="*/ 26 h 32"/>
                <a:gd name="T32" fmla="*/ 21 w 27"/>
                <a:gd name="T33" fmla="*/ 23 h 32"/>
                <a:gd name="T34" fmla="*/ 19 w 27"/>
                <a:gd name="T35" fmla="*/ 19 h 32"/>
                <a:gd name="T36" fmla="*/ 15 w 27"/>
                <a:gd name="T37" fmla="*/ 18 h 32"/>
                <a:gd name="T38" fmla="*/ 4 w 27"/>
                <a:gd name="T39" fmla="*/ 18 h 32"/>
                <a:gd name="T40" fmla="*/ 4 w 27"/>
                <a:gd name="T41" fmla="*/ 32 h 32"/>
                <a:gd name="T42" fmla="*/ 2 w 27"/>
                <a:gd name="T43" fmla="*/ 32 h 32"/>
                <a:gd name="T44" fmla="*/ 0 w 27"/>
                <a:gd name="T45" fmla="*/ 32 h 32"/>
                <a:gd name="T46" fmla="*/ 0 w 27"/>
                <a:gd name="T47" fmla="*/ 0 h 32"/>
                <a:gd name="T48" fmla="*/ 4 w 27"/>
                <a:gd name="T49" fmla="*/ 14 h 32"/>
                <a:gd name="T50" fmla="*/ 15 w 27"/>
                <a:gd name="T51" fmla="*/ 14 h 32"/>
                <a:gd name="T52" fmla="*/ 19 w 27"/>
                <a:gd name="T53" fmla="*/ 13 h 32"/>
                <a:gd name="T54" fmla="*/ 21 w 27"/>
                <a:gd name="T55" fmla="*/ 9 h 32"/>
                <a:gd name="T56" fmla="*/ 19 w 27"/>
                <a:gd name="T57" fmla="*/ 5 h 32"/>
                <a:gd name="T58" fmla="*/ 15 w 27"/>
                <a:gd name="T59" fmla="*/ 3 h 32"/>
                <a:gd name="T60" fmla="*/ 4 w 27"/>
                <a:gd name="T61" fmla="*/ 3 h 32"/>
                <a:gd name="T62" fmla="*/ 4 w 27"/>
                <a:gd name="T63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3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1" y="1"/>
                    <a:pt x="23" y="2"/>
                  </a:cubicBezTo>
                  <a:cubicBezTo>
                    <a:pt x="24" y="3"/>
                    <a:pt x="25" y="6"/>
                    <a:pt x="25" y="8"/>
                  </a:cubicBezTo>
                  <a:cubicBezTo>
                    <a:pt x="25" y="11"/>
                    <a:pt x="24" y="13"/>
                    <a:pt x="23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4" y="17"/>
                    <a:pt x="25" y="19"/>
                    <a:pt x="25" y="2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30"/>
                  </a:cubicBezTo>
                  <a:cubicBezTo>
                    <a:pt x="26" y="30"/>
                    <a:pt x="26" y="30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29"/>
                  </a:cubicBezTo>
                  <a:cubicBezTo>
                    <a:pt x="21" y="28"/>
                    <a:pt x="21" y="27"/>
                    <a:pt x="21" y="26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4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9" y="14"/>
                    <a:pt x="19" y="13"/>
                  </a:cubicBezTo>
                  <a:cubicBezTo>
                    <a:pt x="20" y="12"/>
                    <a:pt x="21" y="11"/>
                    <a:pt x="21" y="9"/>
                  </a:cubicBezTo>
                  <a:cubicBezTo>
                    <a:pt x="21" y="7"/>
                    <a:pt x="20" y="5"/>
                    <a:pt x="19" y="5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3" name="Freeform 101"/>
            <p:cNvSpPr/>
            <p:nvPr userDrawn="1"/>
          </p:nvSpPr>
          <p:spPr bwMode="auto">
            <a:xfrm>
              <a:off x="1999" y="932"/>
              <a:ext cx="31" cy="41"/>
            </a:xfrm>
            <a:custGeom>
              <a:avLst/>
              <a:gdLst>
                <a:gd name="T0" fmla="*/ 20 w 25"/>
                <a:gd name="T1" fmla="*/ 10 h 33"/>
                <a:gd name="T2" fmla="*/ 18 w 25"/>
                <a:gd name="T3" fmla="*/ 5 h 33"/>
                <a:gd name="T4" fmla="*/ 12 w 25"/>
                <a:gd name="T5" fmla="*/ 4 h 33"/>
                <a:gd name="T6" fmla="*/ 7 w 25"/>
                <a:gd name="T7" fmla="*/ 5 h 33"/>
                <a:gd name="T8" fmla="*/ 5 w 25"/>
                <a:gd name="T9" fmla="*/ 9 h 33"/>
                <a:gd name="T10" fmla="*/ 6 w 25"/>
                <a:gd name="T11" fmla="*/ 12 h 33"/>
                <a:gd name="T12" fmla="*/ 11 w 25"/>
                <a:gd name="T13" fmla="*/ 14 h 33"/>
                <a:gd name="T14" fmla="*/ 17 w 25"/>
                <a:gd name="T15" fmla="*/ 15 h 33"/>
                <a:gd name="T16" fmla="*/ 23 w 25"/>
                <a:gd name="T17" fmla="*/ 18 h 33"/>
                <a:gd name="T18" fmla="*/ 25 w 25"/>
                <a:gd name="T19" fmla="*/ 24 h 33"/>
                <a:gd name="T20" fmla="*/ 22 w 25"/>
                <a:gd name="T21" fmla="*/ 31 h 33"/>
                <a:gd name="T22" fmla="*/ 13 w 25"/>
                <a:gd name="T23" fmla="*/ 33 h 33"/>
                <a:gd name="T24" fmla="*/ 3 w 25"/>
                <a:gd name="T25" fmla="*/ 30 h 33"/>
                <a:gd name="T26" fmla="*/ 0 w 25"/>
                <a:gd name="T27" fmla="*/ 23 h 33"/>
                <a:gd name="T28" fmla="*/ 0 w 25"/>
                <a:gd name="T29" fmla="*/ 22 h 33"/>
                <a:gd name="T30" fmla="*/ 4 w 25"/>
                <a:gd name="T31" fmla="*/ 22 h 33"/>
                <a:gd name="T32" fmla="*/ 6 w 25"/>
                <a:gd name="T33" fmla="*/ 28 h 33"/>
                <a:gd name="T34" fmla="*/ 13 w 25"/>
                <a:gd name="T35" fmla="*/ 30 h 33"/>
                <a:gd name="T36" fmla="*/ 19 w 25"/>
                <a:gd name="T37" fmla="*/ 28 h 33"/>
                <a:gd name="T38" fmla="*/ 21 w 25"/>
                <a:gd name="T39" fmla="*/ 24 h 33"/>
                <a:gd name="T40" fmla="*/ 20 w 25"/>
                <a:gd name="T41" fmla="*/ 21 h 33"/>
                <a:gd name="T42" fmla="*/ 14 w 25"/>
                <a:gd name="T43" fmla="*/ 19 h 33"/>
                <a:gd name="T44" fmla="*/ 9 w 25"/>
                <a:gd name="T45" fmla="*/ 17 h 33"/>
                <a:gd name="T46" fmla="*/ 3 w 25"/>
                <a:gd name="T47" fmla="*/ 15 h 33"/>
                <a:gd name="T48" fmla="*/ 1 w 25"/>
                <a:gd name="T49" fmla="*/ 10 h 33"/>
                <a:gd name="T50" fmla="*/ 4 w 25"/>
                <a:gd name="T51" fmla="*/ 3 h 33"/>
                <a:gd name="T52" fmla="*/ 12 w 25"/>
                <a:gd name="T53" fmla="*/ 0 h 33"/>
                <a:gd name="T54" fmla="*/ 21 w 25"/>
                <a:gd name="T55" fmla="*/ 3 h 33"/>
                <a:gd name="T56" fmla="*/ 24 w 25"/>
                <a:gd name="T57" fmla="*/ 10 h 33"/>
                <a:gd name="T58" fmla="*/ 20 w 25"/>
                <a:gd name="T59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3">
                  <a:moveTo>
                    <a:pt x="20" y="10"/>
                  </a:moveTo>
                  <a:cubicBezTo>
                    <a:pt x="20" y="8"/>
                    <a:pt x="19" y="6"/>
                    <a:pt x="18" y="5"/>
                  </a:cubicBezTo>
                  <a:cubicBezTo>
                    <a:pt x="17" y="4"/>
                    <a:pt x="15" y="4"/>
                    <a:pt x="12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7"/>
                    <a:pt x="5" y="9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7" y="13"/>
                    <a:pt x="9" y="13"/>
                    <a:pt x="11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6"/>
                    <a:pt x="22" y="17"/>
                    <a:pt x="23" y="18"/>
                  </a:cubicBezTo>
                  <a:cubicBezTo>
                    <a:pt x="24" y="20"/>
                    <a:pt x="25" y="22"/>
                    <a:pt x="25" y="24"/>
                  </a:cubicBezTo>
                  <a:cubicBezTo>
                    <a:pt x="25" y="27"/>
                    <a:pt x="24" y="29"/>
                    <a:pt x="22" y="31"/>
                  </a:cubicBezTo>
                  <a:cubicBezTo>
                    <a:pt x="20" y="33"/>
                    <a:pt x="17" y="33"/>
                    <a:pt x="13" y="33"/>
                  </a:cubicBezTo>
                  <a:cubicBezTo>
                    <a:pt x="9" y="33"/>
                    <a:pt x="5" y="32"/>
                    <a:pt x="3" y="30"/>
                  </a:cubicBezTo>
                  <a:cubicBezTo>
                    <a:pt x="1" y="29"/>
                    <a:pt x="0" y="26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5"/>
                    <a:pt x="5" y="26"/>
                    <a:pt x="6" y="28"/>
                  </a:cubicBezTo>
                  <a:cubicBezTo>
                    <a:pt x="8" y="29"/>
                    <a:pt x="10" y="30"/>
                    <a:pt x="13" y="30"/>
                  </a:cubicBezTo>
                  <a:cubicBezTo>
                    <a:pt x="15" y="30"/>
                    <a:pt x="17" y="29"/>
                    <a:pt x="19" y="28"/>
                  </a:cubicBezTo>
                  <a:cubicBezTo>
                    <a:pt x="20" y="27"/>
                    <a:pt x="21" y="26"/>
                    <a:pt x="21" y="24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19" y="20"/>
                    <a:pt x="17" y="19"/>
                    <a:pt x="14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1" y="14"/>
                    <a:pt x="1" y="12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16" y="0"/>
                    <a:pt x="19" y="1"/>
                    <a:pt x="21" y="3"/>
                  </a:cubicBezTo>
                  <a:cubicBezTo>
                    <a:pt x="23" y="4"/>
                    <a:pt x="24" y="7"/>
                    <a:pt x="24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4" name="Freeform 102"/>
            <p:cNvSpPr/>
            <p:nvPr userDrawn="1"/>
          </p:nvSpPr>
          <p:spPr bwMode="auto">
            <a:xfrm>
              <a:off x="2044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5" name="Freeform 103"/>
            <p:cNvSpPr/>
            <p:nvPr userDrawn="1"/>
          </p:nvSpPr>
          <p:spPr bwMode="auto">
            <a:xfrm>
              <a:off x="2060" y="933"/>
              <a:ext cx="32" cy="40"/>
            </a:xfrm>
            <a:custGeom>
              <a:avLst/>
              <a:gdLst>
                <a:gd name="T0" fmla="*/ 13 w 32"/>
                <a:gd name="T1" fmla="*/ 5 h 40"/>
                <a:gd name="T2" fmla="*/ 0 w 32"/>
                <a:gd name="T3" fmla="*/ 5 h 40"/>
                <a:gd name="T4" fmla="*/ 0 w 32"/>
                <a:gd name="T5" fmla="*/ 3 h 40"/>
                <a:gd name="T6" fmla="*/ 0 w 32"/>
                <a:gd name="T7" fmla="*/ 0 h 40"/>
                <a:gd name="T8" fmla="*/ 32 w 32"/>
                <a:gd name="T9" fmla="*/ 0 h 40"/>
                <a:gd name="T10" fmla="*/ 32 w 32"/>
                <a:gd name="T11" fmla="*/ 3 h 40"/>
                <a:gd name="T12" fmla="*/ 32 w 32"/>
                <a:gd name="T13" fmla="*/ 5 h 40"/>
                <a:gd name="T14" fmla="*/ 18 w 32"/>
                <a:gd name="T15" fmla="*/ 5 h 40"/>
                <a:gd name="T16" fmla="*/ 18 w 32"/>
                <a:gd name="T17" fmla="*/ 40 h 40"/>
                <a:gd name="T18" fmla="*/ 16 w 32"/>
                <a:gd name="T19" fmla="*/ 40 h 40"/>
                <a:gd name="T20" fmla="*/ 13 w 32"/>
                <a:gd name="T21" fmla="*/ 40 h 40"/>
                <a:gd name="T22" fmla="*/ 13 w 32"/>
                <a:gd name="T2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0">
                  <a:moveTo>
                    <a:pt x="13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18" y="5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3" y="40"/>
                  </a:lnTo>
                  <a:lnTo>
                    <a:pt x="13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6" name="Freeform 104"/>
            <p:cNvSpPr/>
            <p:nvPr userDrawn="1"/>
          </p:nvSpPr>
          <p:spPr bwMode="auto">
            <a:xfrm>
              <a:off x="2101" y="933"/>
              <a:ext cx="34" cy="40"/>
            </a:xfrm>
            <a:custGeom>
              <a:avLst/>
              <a:gdLst>
                <a:gd name="T0" fmla="*/ 15 w 34"/>
                <a:gd name="T1" fmla="*/ 24 h 40"/>
                <a:gd name="T2" fmla="*/ 0 w 34"/>
                <a:gd name="T3" fmla="*/ 0 h 40"/>
                <a:gd name="T4" fmla="*/ 3 w 34"/>
                <a:gd name="T5" fmla="*/ 0 h 40"/>
                <a:gd name="T6" fmla="*/ 6 w 34"/>
                <a:gd name="T7" fmla="*/ 0 h 40"/>
                <a:gd name="T8" fmla="*/ 17 w 34"/>
                <a:gd name="T9" fmla="*/ 19 h 40"/>
                <a:gd name="T10" fmla="*/ 17 w 34"/>
                <a:gd name="T11" fmla="*/ 19 h 40"/>
                <a:gd name="T12" fmla="*/ 28 w 34"/>
                <a:gd name="T13" fmla="*/ 0 h 40"/>
                <a:gd name="T14" fmla="*/ 32 w 34"/>
                <a:gd name="T15" fmla="*/ 0 h 40"/>
                <a:gd name="T16" fmla="*/ 34 w 34"/>
                <a:gd name="T17" fmla="*/ 0 h 40"/>
                <a:gd name="T18" fmla="*/ 20 w 34"/>
                <a:gd name="T19" fmla="*/ 24 h 40"/>
                <a:gd name="T20" fmla="*/ 20 w 34"/>
                <a:gd name="T21" fmla="*/ 40 h 40"/>
                <a:gd name="T22" fmla="*/ 17 w 34"/>
                <a:gd name="T23" fmla="*/ 40 h 40"/>
                <a:gd name="T24" fmla="*/ 15 w 34"/>
                <a:gd name="T25" fmla="*/ 40 h 40"/>
                <a:gd name="T26" fmla="*/ 15 w 34"/>
                <a:gd name="T2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0">
                  <a:moveTo>
                    <a:pt x="15" y="2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0" y="24"/>
                  </a:lnTo>
                  <a:lnTo>
                    <a:pt x="20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7" name="Freeform 105"/>
            <p:cNvSpPr>
              <a:spLocks noEditPoints="1"/>
            </p:cNvSpPr>
            <p:nvPr userDrawn="1"/>
          </p:nvSpPr>
          <p:spPr bwMode="auto">
            <a:xfrm>
              <a:off x="954" y="660"/>
              <a:ext cx="350" cy="353"/>
            </a:xfrm>
            <a:custGeom>
              <a:avLst/>
              <a:gdLst>
                <a:gd name="T0" fmla="*/ 142 w 283"/>
                <a:gd name="T1" fmla="*/ 0 h 283"/>
                <a:gd name="T2" fmla="*/ 283 w 283"/>
                <a:gd name="T3" fmla="*/ 142 h 283"/>
                <a:gd name="T4" fmla="*/ 142 w 283"/>
                <a:gd name="T5" fmla="*/ 283 h 283"/>
                <a:gd name="T6" fmla="*/ 0 w 283"/>
                <a:gd name="T7" fmla="*/ 142 h 283"/>
                <a:gd name="T8" fmla="*/ 142 w 283"/>
                <a:gd name="T9" fmla="*/ 0 h 283"/>
                <a:gd name="T10" fmla="*/ 142 w 283"/>
                <a:gd name="T11" fmla="*/ 6 h 283"/>
                <a:gd name="T12" fmla="*/ 6 w 283"/>
                <a:gd name="T13" fmla="*/ 142 h 283"/>
                <a:gd name="T14" fmla="*/ 142 w 283"/>
                <a:gd name="T15" fmla="*/ 277 h 283"/>
                <a:gd name="T16" fmla="*/ 278 w 283"/>
                <a:gd name="T17" fmla="*/ 142 h 283"/>
                <a:gd name="T18" fmla="*/ 142 w 283"/>
                <a:gd name="T19" fmla="*/ 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283">
                  <a:moveTo>
                    <a:pt x="142" y="0"/>
                  </a:moveTo>
                  <a:cubicBezTo>
                    <a:pt x="220" y="0"/>
                    <a:pt x="283" y="64"/>
                    <a:pt x="283" y="142"/>
                  </a:cubicBezTo>
                  <a:cubicBezTo>
                    <a:pt x="283" y="219"/>
                    <a:pt x="220" y="283"/>
                    <a:pt x="142" y="283"/>
                  </a:cubicBezTo>
                  <a:cubicBezTo>
                    <a:pt x="64" y="283"/>
                    <a:pt x="0" y="219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moveTo>
                    <a:pt x="142" y="6"/>
                  </a:moveTo>
                  <a:cubicBezTo>
                    <a:pt x="67" y="6"/>
                    <a:pt x="6" y="67"/>
                    <a:pt x="6" y="142"/>
                  </a:cubicBezTo>
                  <a:cubicBezTo>
                    <a:pt x="6" y="216"/>
                    <a:pt x="67" y="277"/>
                    <a:pt x="142" y="277"/>
                  </a:cubicBezTo>
                  <a:cubicBezTo>
                    <a:pt x="217" y="277"/>
                    <a:pt x="278" y="216"/>
                    <a:pt x="278" y="142"/>
                  </a:cubicBezTo>
                  <a:cubicBezTo>
                    <a:pt x="278" y="67"/>
                    <a:pt x="217" y="6"/>
                    <a:pt x="14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8" name="Freeform 106"/>
            <p:cNvSpPr/>
            <p:nvPr userDrawn="1"/>
          </p:nvSpPr>
          <p:spPr bwMode="auto">
            <a:xfrm>
              <a:off x="1033" y="739"/>
              <a:ext cx="193" cy="173"/>
            </a:xfrm>
            <a:custGeom>
              <a:avLst/>
              <a:gdLst>
                <a:gd name="T0" fmla="*/ 28 w 156"/>
                <a:gd name="T1" fmla="*/ 139 h 139"/>
                <a:gd name="T2" fmla="*/ 7 w 156"/>
                <a:gd name="T3" fmla="*/ 112 h 139"/>
                <a:gd name="T4" fmla="*/ 0 w 156"/>
                <a:gd name="T5" fmla="*/ 79 h 139"/>
                <a:gd name="T6" fmla="*/ 78 w 156"/>
                <a:gd name="T7" fmla="*/ 0 h 139"/>
                <a:gd name="T8" fmla="*/ 156 w 156"/>
                <a:gd name="T9" fmla="*/ 79 h 139"/>
                <a:gd name="T10" fmla="*/ 149 w 156"/>
                <a:gd name="T11" fmla="*/ 112 h 139"/>
                <a:gd name="T12" fmla="*/ 128 w 156"/>
                <a:gd name="T13" fmla="*/ 139 h 139"/>
                <a:gd name="T14" fmla="*/ 126 w 156"/>
                <a:gd name="T15" fmla="*/ 137 h 139"/>
                <a:gd name="T16" fmla="*/ 146 w 156"/>
                <a:gd name="T17" fmla="*/ 111 h 139"/>
                <a:gd name="T18" fmla="*/ 153 w 156"/>
                <a:gd name="T19" fmla="*/ 79 h 139"/>
                <a:gd name="T20" fmla="*/ 78 w 156"/>
                <a:gd name="T21" fmla="*/ 3 h 139"/>
                <a:gd name="T22" fmla="*/ 3 w 156"/>
                <a:gd name="T23" fmla="*/ 79 h 139"/>
                <a:gd name="T24" fmla="*/ 10 w 156"/>
                <a:gd name="T25" fmla="*/ 111 h 139"/>
                <a:gd name="T26" fmla="*/ 30 w 156"/>
                <a:gd name="T27" fmla="*/ 137 h 139"/>
                <a:gd name="T28" fmla="*/ 28 w 156"/>
                <a:gd name="T2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139">
                  <a:moveTo>
                    <a:pt x="28" y="139"/>
                  </a:moveTo>
                  <a:cubicBezTo>
                    <a:pt x="19" y="132"/>
                    <a:pt x="12" y="122"/>
                    <a:pt x="7" y="112"/>
                  </a:cubicBezTo>
                  <a:cubicBezTo>
                    <a:pt x="2" y="102"/>
                    <a:pt x="0" y="90"/>
                    <a:pt x="0" y="79"/>
                  </a:cubicBezTo>
                  <a:cubicBezTo>
                    <a:pt x="0" y="36"/>
                    <a:pt x="35" y="0"/>
                    <a:pt x="78" y="0"/>
                  </a:cubicBezTo>
                  <a:cubicBezTo>
                    <a:pt x="121" y="0"/>
                    <a:pt x="156" y="36"/>
                    <a:pt x="156" y="79"/>
                  </a:cubicBezTo>
                  <a:cubicBezTo>
                    <a:pt x="156" y="90"/>
                    <a:pt x="153" y="102"/>
                    <a:pt x="149" y="112"/>
                  </a:cubicBezTo>
                  <a:cubicBezTo>
                    <a:pt x="144" y="122"/>
                    <a:pt x="136" y="132"/>
                    <a:pt x="128" y="139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34" y="130"/>
                    <a:pt x="141" y="121"/>
                    <a:pt x="146" y="111"/>
                  </a:cubicBezTo>
                  <a:cubicBezTo>
                    <a:pt x="151" y="101"/>
                    <a:pt x="153" y="90"/>
                    <a:pt x="153" y="79"/>
                  </a:cubicBezTo>
                  <a:cubicBezTo>
                    <a:pt x="153" y="37"/>
                    <a:pt x="119" y="3"/>
                    <a:pt x="78" y="3"/>
                  </a:cubicBezTo>
                  <a:cubicBezTo>
                    <a:pt x="36" y="3"/>
                    <a:pt x="3" y="37"/>
                    <a:pt x="3" y="79"/>
                  </a:cubicBezTo>
                  <a:cubicBezTo>
                    <a:pt x="3" y="90"/>
                    <a:pt x="5" y="101"/>
                    <a:pt x="10" y="111"/>
                  </a:cubicBezTo>
                  <a:cubicBezTo>
                    <a:pt x="14" y="121"/>
                    <a:pt x="21" y="130"/>
                    <a:pt x="30" y="137"/>
                  </a:cubicBezTo>
                  <a:lnTo>
                    <a:pt x="2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9" name="Freeform 107"/>
            <p:cNvSpPr/>
            <p:nvPr userDrawn="1"/>
          </p:nvSpPr>
          <p:spPr bwMode="auto">
            <a:xfrm>
              <a:off x="972" y="867"/>
              <a:ext cx="40" cy="29"/>
            </a:xfrm>
            <a:custGeom>
              <a:avLst/>
              <a:gdLst>
                <a:gd name="T0" fmla="*/ 8 w 40"/>
                <a:gd name="T1" fmla="*/ 29 h 29"/>
                <a:gd name="T2" fmla="*/ 0 w 40"/>
                <a:gd name="T3" fmla="*/ 10 h 29"/>
                <a:gd name="T4" fmla="*/ 4 w 40"/>
                <a:gd name="T5" fmla="*/ 9 h 29"/>
                <a:gd name="T6" fmla="*/ 35 w 40"/>
                <a:gd name="T7" fmla="*/ 14 h 29"/>
                <a:gd name="T8" fmla="*/ 30 w 40"/>
                <a:gd name="T9" fmla="*/ 1 h 29"/>
                <a:gd name="T10" fmla="*/ 34 w 40"/>
                <a:gd name="T11" fmla="*/ 0 h 29"/>
                <a:gd name="T12" fmla="*/ 40 w 40"/>
                <a:gd name="T13" fmla="*/ 16 h 29"/>
                <a:gd name="T14" fmla="*/ 36 w 40"/>
                <a:gd name="T15" fmla="*/ 17 h 29"/>
                <a:gd name="T16" fmla="*/ 7 w 40"/>
                <a:gd name="T17" fmla="*/ 14 h 29"/>
                <a:gd name="T18" fmla="*/ 12 w 40"/>
                <a:gd name="T19" fmla="*/ 27 h 29"/>
                <a:gd name="T20" fmla="*/ 8 w 40"/>
                <a:gd name="T2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9">
                  <a:moveTo>
                    <a:pt x="8" y="29"/>
                  </a:moveTo>
                  <a:lnTo>
                    <a:pt x="0" y="10"/>
                  </a:lnTo>
                  <a:lnTo>
                    <a:pt x="4" y="9"/>
                  </a:lnTo>
                  <a:lnTo>
                    <a:pt x="35" y="1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40" y="16"/>
                  </a:lnTo>
                  <a:lnTo>
                    <a:pt x="36" y="17"/>
                  </a:lnTo>
                  <a:lnTo>
                    <a:pt x="7" y="14"/>
                  </a:lnTo>
                  <a:lnTo>
                    <a:pt x="12" y="27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0" name="Freeform 108"/>
            <p:cNvSpPr/>
            <p:nvPr userDrawn="1"/>
          </p:nvSpPr>
          <p:spPr bwMode="auto">
            <a:xfrm>
              <a:off x="984" y="888"/>
              <a:ext cx="38" cy="31"/>
            </a:xfrm>
            <a:custGeom>
              <a:avLst/>
              <a:gdLst>
                <a:gd name="T0" fmla="*/ 7 w 38"/>
                <a:gd name="T1" fmla="*/ 31 h 31"/>
                <a:gd name="T2" fmla="*/ 6 w 38"/>
                <a:gd name="T3" fmla="*/ 28 h 31"/>
                <a:gd name="T4" fmla="*/ 19 w 38"/>
                <a:gd name="T5" fmla="*/ 21 h 31"/>
                <a:gd name="T6" fmla="*/ 14 w 38"/>
                <a:gd name="T7" fmla="*/ 11 h 31"/>
                <a:gd name="T8" fmla="*/ 1 w 38"/>
                <a:gd name="T9" fmla="*/ 19 h 31"/>
                <a:gd name="T10" fmla="*/ 0 w 38"/>
                <a:gd name="T11" fmla="*/ 15 h 31"/>
                <a:gd name="T12" fmla="*/ 29 w 38"/>
                <a:gd name="T13" fmla="*/ 0 h 31"/>
                <a:gd name="T14" fmla="*/ 32 w 38"/>
                <a:gd name="T15" fmla="*/ 4 h 31"/>
                <a:gd name="T16" fmla="*/ 18 w 38"/>
                <a:gd name="T17" fmla="*/ 10 h 31"/>
                <a:gd name="T18" fmla="*/ 23 w 38"/>
                <a:gd name="T19" fmla="*/ 19 h 31"/>
                <a:gd name="T20" fmla="*/ 35 w 38"/>
                <a:gd name="T21" fmla="*/ 13 h 31"/>
                <a:gd name="T22" fmla="*/ 38 w 38"/>
                <a:gd name="T23" fmla="*/ 16 h 31"/>
                <a:gd name="T24" fmla="*/ 7 w 38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7" y="31"/>
                  </a:moveTo>
                  <a:lnTo>
                    <a:pt x="6" y="28"/>
                  </a:lnTo>
                  <a:lnTo>
                    <a:pt x="19" y="21"/>
                  </a:lnTo>
                  <a:lnTo>
                    <a:pt x="14" y="1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29" y="0"/>
                  </a:lnTo>
                  <a:lnTo>
                    <a:pt x="32" y="4"/>
                  </a:lnTo>
                  <a:lnTo>
                    <a:pt x="18" y="10"/>
                  </a:lnTo>
                  <a:lnTo>
                    <a:pt x="23" y="19"/>
                  </a:lnTo>
                  <a:lnTo>
                    <a:pt x="35" y="13"/>
                  </a:lnTo>
                  <a:lnTo>
                    <a:pt x="38" y="16"/>
                  </a:lnTo>
                  <a:lnTo>
                    <a:pt x="7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1" name="Freeform 109"/>
            <p:cNvSpPr/>
            <p:nvPr userDrawn="1"/>
          </p:nvSpPr>
          <p:spPr bwMode="auto">
            <a:xfrm>
              <a:off x="995" y="906"/>
              <a:ext cx="38" cy="33"/>
            </a:xfrm>
            <a:custGeom>
              <a:avLst/>
              <a:gdLst>
                <a:gd name="T0" fmla="*/ 11 w 38"/>
                <a:gd name="T1" fmla="*/ 33 h 33"/>
                <a:gd name="T2" fmla="*/ 0 w 38"/>
                <a:gd name="T3" fmla="*/ 18 h 33"/>
                <a:gd name="T4" fmla="*/ 28 w 38"/>
                <a:gd name="T5" fmla="*/ 0 h 33"/>
                <a:gd name="T6" fmla="*/ 38 w 38"/>
                <a:gd name="T7" fmla="*/ 15 h 33"/>
                <a:gd name="T8" fmla="*/ 36 w 38"/>
                <a:gd name="T9" fmla="*/ 17 h 33"/>
                <a:gd name="T10" fmla="*/ 27 w 38"/>
                <a:gd name="T11" fmla="*/ 6 h 33"/>
                <a:gd name="T12" fmla="*/ 18 w 38"/>
                <a:gd name="T13" fmla="*/ 11 h 33"/>
                <a:gd name="T14" fmla="*/ 26 w 38"/>
                <a:gd name="T15" fmla="*/ 21 h 33"/>
                <a:gd name="T16" fmla="*/ 23 w 38"/>
                <a:gd name="T17" fmla="*/ 23 h 33"/>
                <a:gd name="T18" fmla="*/ 16 w 38"/>
                <a:gd name="T19" fmla="*/ 13 h 33"/>
                <a:gd name="T20" fmla="*/ 6 w 38"/>
                <a:gd name="T21" fmla="*/ 20 h 33"/>
                <a:gd name="T22" fmla="*/ 13 w 38"/>
                <a:gd name="T23" fmla="*/ 31 h 33"/>
                <a:gd name="T24" fmla="*/ 11 w 3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3">
                  <a:moveTo>
                    <a:pt x="11" y="33"/>
                  </a:moveTo>
                  <a:lnTo>
                    <a:pt x="0" y="18"/>
                  </a:lnTo>
                  <a:lnTo>
                    <a:pt x="28" y="0"/>
                  </a:lnTo>
                  <a:lnTo>
                    <a:pt x="38" y="15"/>
                  </a:lnTo>
                  <a:lnTo>
                    <a:pt x="36" y="17"/>
                  </a:lnTo>
                  <a:lnTo>
                    <a:pt x="27" y="6"/>
                  </a:lnTo>
                  <a:lnTo>
                    <a:pt x="18" y="11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16" y="13"/>
                  </a:lnTo>
                  <a:lnTo>
                    <a:pt x="6" y="20"/>
                  </a:lnTo>
                  <a:lnTo>
                    <a:pt x="13" y="31"/>
                  </a:ln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2" name="Freeform 110"/>
            <p:cNvSpPr/>
            <p:nvPr userDrawn="1"/>
          </p:nvSpPr>
          <p:spPr bwMode="auto">
            <a:xfrm>
              <a:off x="1026" y="934"/>
              <a:ext cx="24" cy="29"/>
            </a:xfrm>
            <a:custGeom>
              <a:avLst/>
              <a:gdLst>
                <a:gd name="T0" fmla="*/ 3 w 24"/>
                <a:gd name="T1" fmla="*/ 29 h 29"/>
                <a:gd name="T2" fmla="*/ 0 w 24"/>
                <a:gd name="T3" fmla="*/ 26 h 29"/>
                <a:gd name="T4" fmla="*/ 21 w 24"/>
                <a:gd name="T5" fmla="*/ 0 h 29"/>
                <a:gd name="T6" fmla="*/ 24 w 24"/>
                <a:gd name="T7" fmla="*/ 3 h 29"/>
                <a:gd name="T8" fmla="*/ 3 w 24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3" y="29"/>
                  </a:moveTo>
                  <a:lnTo>
                    <a:pt x="0" y="26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3" name="Freeform 111"/>
            <p:cNvSpPr>
              <a:spLocks noEditPoints="1"/>
            </p:cNvSpPr>
            <p:nvPr userDrawn="1"/>
          </p:nvSpPr>
          <p:spPr bwMode="auto">
            <a:xfrm>
              <a:off x="1034" y="942"/>
              <a:ext cx="29" cy="35"/>
            </a:xfrm>
            <a:custGeom>
              <a:avLst/>
              <a:gdLst>
                <a:gd name="T0" fmla="*/ 11 w 29"/>
                <a:gd name="T1" fmla="*/ 32 h 35"/>
                <a:gd name="T2" fmla="*/ 16 w 29"/>
                <a:gd name="T3" fmla="*/ 23 h 35"/>
                <a:gd name="T4" fmla="*/ 11 w 29"/>
                <a:gd name="T5" fmla="*/ 20 h 35"/>
                <a:gd name="T6" fmla="*/ 3 w 29"/>
                <a:gd name="T7" fmla="*/ 27 h 35"/>
                <a:gd name="T8" fmla="*/ 0 w 29"/>
                <a:gd name="T9" fmla="*/ 25 h 35"/>
                <a:gd name="T10" fmla="*/ 24 w 29"/>
                <a:gd name="T11" fmla="*/ 0 h 35"/>
                <a:gd name="T12" fmla="*/ 29 w 29"/>
                <a:gd name="T13" fmla="*/ 2 h 35"/>
                <a:gd name="T14" fmla="*/ 16 w 29"/>
                <a:gd name="T15" fmla="*/ 35 h 35"/>
                <a:gd name="T16" fmla="*/ 11 w 29"/>
                <a:gd name="T17" fmla="*/ 32 h 35"/>
                <a:gd name="T18" fmla="*/ 19 w 29"/>
                <a:gd name="T19" fmla="*/ 18 h 35"/>
                <a:gd name="T20" fmla="*/ 24 w 29"/>
                <a:gd name="T21" fmla="*/ 7 h 35"/>
                <a:gd name="T22" fmla="*/ 23 w 29"/>
                <a:gd name="T23" fmla="*/ 6 h 35"/>
                <a:gd name="T24" fmla="*/ 14 w 29"/>
                <a:gd name="T25" fmla="*/ 16 h 35"/>
                <a:gd name="T26" fmla="*/ 19 w 29"/>
                <a:gd name="T2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1" y="32"/>
                  </a:moveTo>
                  <a:lnTo>
                    <a:pt x="16" y="23"/>
                  </a:lnTo>
                  <a:lnTo>
                    <a:pt x="11" y="20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16" y="35"/>
                  </a:lnTo>
                  <a:lnTo>
                    <a:pt x="11" y="32"/>
                  </a:lnTo>
                  <a:close/>
                  <a:moveTo>
                    <a:pt x="19" y="18"/>
                  </a:moveTo>
                  <a:lnTo>
                    <a:pt x="24" y="7"/>
                  </a:lnTo>
                  <a:lnTo>
                    <a:pt x="23" y="6"/>
                  </a:lnTo>
                  <a:lnTo>
                    <a:pt x="14" y="16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4" name="Freeform 112"/>
            <p:cNvSpPr/>
            <p:nvPr userDrawn="1"/>
          </p:nvSpPr>
          <p:spPr bwMode="auto">
            <a:xfrm>
              <a:off x="1054" y="948"/>
              <a:ext cx="32" cy="39"/>
            </a:xfrm>
            <a:custGeom>
              <a:avLst/>
              <a:gdLst>
                <a:gd name="T0" fmla="*/ 16 w 32"/>
                <a:gd name="T1" fmla="*/ 39 h 39"/>
                <a:gd name="T2" fmla="*/ 13 w 32"/>
                <a:gd name="T3" fmla="*/ 36 h 39"/>
                <a:gd name="T4" fmla="*/ 15 w 32"/>
                <a:gd name="T5" fmla="*/ 12 h 39"/>
                <a:gd name="T6" fmla="*/ 5 w 32"/>
                <a:gd name="T7" fmla="*/ 32 h 39"/>
                <a:gd name="T8" fmla="*/ 0 w 32"/>
                <a:gd name="T9" fmla="*/ 30 h 39"/>
                <a:gd name="T10" fmla="*/ 16 w 32"/>
                <a:gd name="T11" fmla="*/ 0 h 39"/>
                <a:gd name="T12" fmla="*/ 20 w 32"/>
                <a:gd name="T13" fmla="*/ 1 h 39"/>
                <a:gd name="T14" fmla="*/ 19 w 32"/>
                <a:gd name="T15" fmla="*/ 25 h 39"/>
                <a:gd name="T16" fmla="*/ 29 w 32"/>
                <a:gd name="T17" fmla="*/ 5 h 39"/>
                <a:gd name="T18" fmla="*/ 32 w 32"/>
                <a:gd name="T19" fmla="*/ 7 h 39"/>
                <a:gd name="T20" fmla="*/ 16 w 32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9">
                  <a:moveTo>
                    <a:pt x="16" y="39"/>
                  </a:moveTo>
                  <a:lnTo>
                    <a:pt x="13" y="36"/>
                  </a:lnTo>
                  <a:lnTo>
                    <a:pt x="15" y="12"/>
                  </a:lnTo>
                  <a:lnTo>
                    <a:pt x="5" y="32"/>
                  </a:lnTo>
                  <a:lnTo>
                    <a:pt x="0" y="3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19" y="25"/>
                  </a:lnTo>
                  <a:lnTo>
                    <a:pt x="29" y="5"/>
                  </a:lnTo>
                  <a:lnTo>
                    <a:pt x="32" y="7"/>
                  </a:lnTo>
                  <a:lnTo>
                    <a:pt x="1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5" name="Freeform 113"/>
            <p:cNvSpPr/>
            <p:nvPr userDrawn="1"/>
          </p:nvSpPr>
          <p:spPr bwMode="auto">
            <a:xfrm>
              <a:off x="1079" y="957"/>
              <a:ext cx="23" cy="36"/>
            </a:xfrm>
            <a:custGeom>
              <a:avLst/>
              <a:gdLst>
                <a:gd name="T0" fmla="*/ 12 w 19"/>
                <a:gd name="T1" fmla="*/ 29 h 29"/>
                <a:gd name="T2" fmla="*/ 10 w 19"/>
                <a:gd name="T3" fmla="*/ 29 h 29"/>
                <a:gd name="T4" fmla="*/ 10 w 19"/>
                <a:gd name="T5" fmla="*/ 26 h 29"/>
                <a:gd name="T6" fmla="*/ 8 w 19"/>
                <a:gd name="T7" fmla="*/ 27 h 29"/>
                <a:gd name="T8" fmla="*/ 5 w 19"/>
                <a:gd name="T9" fmla="*/ 27 h 29"/>
                <a:gd name="T10" fmla="*/ 1 w 19"/>
                <a:gd name="T11" fmla="*/ 23 h 29"/>
                <a:gd name="T12" fmla="*/ 1 w 19"/>
                <a:gd name="T13" fmla="*/ 13 h 29"/>
                <a:gd name="T14" fmla="*/ 6 w 19"/>
                <a:gd name="T15" fmla="*/ 3 h 29"/>
                <a:gd name="T16" fmla="*/ 14 w 19"/>
                <a:gd name="T17" fmla="*/ 1 h 29"/>
                <a:gd name="T18" fmla="*/ 18 w 19"/>
                <a:gd name="T19" fmla="*/ 11 h 29"/>
                <a:gd name="T20" fmla="*/ 15 w 19"/>
                <a:gd name="T21" fmla="*/ 11 h 29"/>
                <a:gd name="T22" fmla="*/ 13 w 19"/>
                <a:gd name="T23" fmla="*/ 4 h 29"/>
                <a:gd name="T24" fmla="*/ 8 w 19"/>
                <a:gd name="T25" fmla="*/ 6 h 29"/>
                <a:gd name="T26" fmla="*/ 5 w 19"/>
                <a:gd name="T27" fmla="*/ 14 h 29"/>
                <a:gd name="T28" fmla="*/ 4 w 19"/>
                <a:gd name="T29" fmla="*/ 21 h 29"/>
                <a:gd name="T30" fmla="*/ 6 w 19"/>
                <a:gd name="T31" fmla="*/ 24 h 29"/>
                <a:gd name="T32" fmla="*/ 9 w 19"/>
                <a:gd name="T33" fmla="*/ 24 h 29"/>
                <a:gd name="T34" fmla="*/ 12 w 19"/>
                <a:gd name="T35" fmla="*/ 20 h 29"/>
                <a:gd name="T36" fmla="*/ 12 w 19"/>
                <a:gd name="T37" fmla="*/ 18 h 29"/>
                <a:gd name="T38" fmla="*/ 8 w 19"/>
                <a:gd name="T39" fmla="*/ 17 h 29"/>
                <a:gd name="T40" fmla="*/ 9 w 19"/>
                <a:gd name="T41" fmla="*/ 14 h 29"/>
                <a:gd name="T42" fmla="*/ 16 w 19"/>
                <a:gd name="T43" fmla="*/ 17 h 29"/>
                <a:gd name="T44" fmla="*/ 12 w 19"/>
                <a:gd name="T4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9">
                  <a:moveTo>
                    <a:pt x="12" y="2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3" y="26"/>
                    <a:pt x="2" y="25"/>
                    <a:pt x="1" y="23"/>
                  </a:cubicBezTo>
                  <a:cubicBezTo>
                    <a:pt x="0" y="20"/>
                    <a:pt x="0" y="17"/>
                    <a:pt x="1" y="13"/>
                  </a:cubicBezTo>
                  <a:cubicBezTo>
                    <a:pt x="3" y="8"/>
                    <a:pt x="4" y="5"/>
                    <a:pt x="6" y="3"/>
                  </a:cubicBezTo>
                  <a:cubicBezTo>
                    <a:pt x="9" y="1"/>
                    <a:pt x="12" y="0"/>
                    <a:pt x="14" y="1"/>
                  </a:cubicBezTo>
                  <a:cubicBezTo>
                    <a:pt x="17" y="2"/>
                    <a:pt x="19" y="6"/>
                    <a:pt x="18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9"/>
                    <a:pt x="15" y="5"/>
                    <a:pt x="13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4" y="17"/>
                    <a:pt x="3" y="20"/>
                    <a:pt x="4" y="21"/>
                  </a:cubicBezTo>
                  <a:cubicBezTo>
                    <a:pt x="4" y="23"/>
                    <a:pt x="5" y="24"/>
                    <a:pt x="6" y="24"/>
                  </a:cubicBezTo>
                  <a:cubicBezTo>
                    <a:pt x="7" y="25"/>
                    <a:pt x="9" y="25"/>
                    <a:pt x="9" y="24"/>
                  </a:cubicBezTo>
                  <a:cubicBezTo>
                    <a:pt x="10" y="23"/>
                    <a:pt x="11" y="22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7"/>
                    <a:pt x="16" y="17"/>
                    <a:pt x="16" y="17"/>
                  </a:cubicBezTo>
                  <a:lnTo>
                    <a:pt x="12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6" name="Freeform 114"/>
            <p:cNvSpPr/>
            <p:nvPr userDrawn="1"/>
          </p:nvSpPr>
          <p:spPr bwMode="auto">
            <a:xfrm>
              <a:off x="1121" y="962"/>
              <a:ext cx="19" cy="33"/>
            </a:xfrm>
            <a:custGeom>
              <a:avLst/>
              <a:gdLst>
                <a:gd name="T0" fmla="*/ 15 w 15"/>
                <a:gd name="T1" fmla="*/ 19 h 27"/>
                <a:gd name="T2" fmla="*/ 13 w 15"/>
                <a:gd name="T3" fmla="*/ 25 h 27"/>
                <a:gd name="T4" fmla="*/ 7 w 15"/>
                <a:gd name="T5" fmla="*/ 27 h 27"/>
                <a:gd name="T6" fmla="*/ 1 w 15"/>
                <a:gd name="T7" fmla="*/ 25 h 27"/>
                <a:gd name="T8" fmla="*/ 0 w 15"/>
                <a:gd name="T9" fmla="*/ 19 h 27"/>
                <a:gd name="T10" fmla="*/ 0 w 15"/>
                <a:gd name="T11" fmla="*/ 0 h 27"/>
                <a:gd name="T12" fmla="*/ 4 w 15"/>
                <a:gd name="T13" fmla="*/ 0 h 27"/>
                <a:gd name="T14" fmla="*/ 3 w 15"/>
                <a:gd name="T15" fmla="*/ 19 h 27"/>
                <a:gd name="T16" fmla="*/ 4 w 15"/>
                <a:gd name="T17" fmla="*/ 23 h 27"/>
                <a:gd name="T18" fmla="*/ 7 w 15"/>
                <a:gd name="T19" fmla="*/ 24 h 27"/>
                <a:gd name="T20" fmla="*/ 10 w 15"/>
                <a:gd name="T21" fmla="*/ 23 h 27"/>
                <a:gd name="T22" fmla="*/ 11 w 15"/>
                <a:gd name="T23" fmla="*/ 19 h 27"/>
                <a:gd name="T24" fmla="*/ 12 w 15"/>
                <a:gd name="T25" fmla="*/ 0 h 27"/>
                <a:gd name="T26" fmla="*/ 15 w 15"/>
                <a:gd name="T27" fmla="*/ 0 h 27"/>
                <a:gd name="T28" fmla="*/ 15 w 15"/>
                <a:gd name="T2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7">
                  <a:moveTo>
                    <a:pt x="15" y="19"/>
                  </a:moveTo>
                  <a:cubicBezTo>
                    <a:pt x="15" y="22"/>
                    <a:pt x="14" y="24"/>
                    <a:pt x="13" y="25"/>
                  </a:cubicBezTo>
                  <a:cubicBezTo>
                    <a:pt x="11" y="27"/>
                    <a:pt x="10" y="27"/>
                    <a:pt x="7" y="27"/>
                  </a:cubicBezTo>
                  <a:cubicBezTo>
                    <a:pt x="4" y="27"/>
                    <a:pt x="2" y="26"/>
                    <a:pt x="1" y="25"/>
                  </a:cubicBezTo>
                  <a:cubicBezTo>
                    <a:pt x="0" y="23"/>
                    <a:pt x="0" y="21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1"/>
                    <a:pt x="3" y="22"/>
                    <a:pt x="4" y="23"/>
                  </a:cubicBezTo>
                  <a:cubicBezTo>
                    <a:pt x="5" y="24"/>
                    <a:pt x="6" y="24"/>
                    <a:pt x="7" y="24"/>
                  </a:cubicBezTo>
                  <a:cubicBezTo>
                    <a:pt x="8" y="24"/>
                    <a:pt x="9" y="24"/>
                    <a:pt x="10" y="23"/>
                  </a:cubicBezTo>
                  <a:cubicBezTo>
                    <a:pt x="11" y="22"/>
                    <a:pt x="11" y="21"/>
                    <a:pt x="11" y="1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7" name="Freeform 115"/>
            <p:cNvSpPr/>
            <p:nvPr userDrawn="1"/>
          </p:nvSpPr>
          <p:spPr bwMode="auto">
            <a:xfrm>
              <a:off x="1142" y="959"/>
              <a:ext cx="21" cy="36"/>
            </a:xfrm>
            <a:custGeom>
              <a:avLst/>
              <a:gdLst>
                <a:gd name="T0" fmla="*/ 21 w 21"/>
                <a:gd name="T1" fmla="*/ 33 h 36"/>
                <a:gd name="T2" fmla="*/ 17 w 21"/>
                <a:gd name="T3" fmla="*/ 34 h 36"/>
                <a:gd name="T4" fmla="*/ 5 w 21"/>
                <a:gd name="T5" fmla="*/ 11 h 36"/>
                <a:gd name="T6" fmla="*/ 8 w 21"/>
                <a:gd name="T7" fmla="*/ 35 h 36"/>
                <a:gd name="T8" fmla="*/ 3 w 21"/>
                <a:gd name="T9" fmla="*/ 36 h 36"/>
                <a:gd name="T10" fmla="*/ 0 w 21"/>
                <a:gd name="T11" fmla="*/ 3 h 36"/>
                <a:gd name="T12" fmla="*/ 5 w 21"/>
                <a:gd name="T13" fmla="*/ 1 h 36"/>
                <a:gd name="T14" fmla="*/ 15 w 21"/>
                <a:gd name="T15" fmla="*/ 18 h 36"/>
                <a:gd name="T16" fmla="*/ 12 w 21"/>
                <a:gd name="T17" fmla="*/ 0 h 36"/>
                <a:gd name="T18" fmla="*/ 16 w 21"/>
                <a:gd name="T19" fmla="*/ 0 h 36"/>
                <a:gd name="T20" fmla="*/ 21 w 21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6">
                  <a:moveTo>
                    <a:pt x="21" y="33"/>
                  </a:moveTo>
                  <a:lnTo>
                    <a:pt x="17" y="34"/>
                  </a:lnTo>
                  <a:lnTo>
                    <a:pt x="5" y="11"/>
                  </a:lnTo>
                  <a:lnTo>
                    <a:pt x="8" y="35"/>
                  </a:lnTo>
                  <a:lnTo>
                    <a:pt x="3" y="36"/>
                  </a:lnTo>
                  <a:lnTo>
                    <a:pt x="0" y="3"/>
                  </a:lnTo>
                  <a:lnTo>
                    <a:pt x="5" y="1"/>
                  </a:lnTo>
                  <a:lnTo>
                    <a:pt x="15" y="18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8" name="Freeform 116"/>
            <p:cNvSpPr/>
            <p:nvPr userDrawn="1"/>
          </p:nvSpPr>
          <p:spPr bwMode="auto">
            <a:xfrm>
              <a:off x="1162" y="957"/>
              <a:ext cx="14" cy="33"/>
            </a:xfrm>
            <a:custGeom>
              <a:avLst/>
              <a:gdLst>
                <a:gd name="T0" fmla="*/ 14 w 14"/>
                <a:gd name="T1" fmla="*/ 31 h 33"/>
                <a:gd name="T2" fmla="*/ 9 w 14"/>
                <a:gd name="T3" fmla="*/ 33 h 33"/>
                <a:gd name="T4" fmla="*/ 0 w 14"/>
                <a:gd name="T5" fmla="*/ 1 h 33"/>
                <a:gd name="T6" fmla="*/ 4 w 14"/>
                <a:gd name="T7" fmla="*/ 0 h 33"/>
                <a:gd name="T8" fmla="*/ 14 w 1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3">
                  <a:moveTo>
                    <a:pt x="14" y="31"/>
                  </a:moveTo>
                  <a:lnTo>
                    <a:pt x="9" y="33"/>
                  </a:lnTo>
                  <a:lnTo>
                    <a:pt x="0" y="1"/>
                  </a:lnTo>
                  <a:lnTo>
                    <a:pt x="4" y="0"/>
                  </a:lnTo>
                  <a:lnTo>
                    <a:pt x="14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9" name="Freeform 117"/>
            <p:cNvSpPr/>
            <p:nvPr userDrawn="1"/>
          </p:nvSpPr>
          <p:spPr bwMode="auto">
            <a:xfrm>
              <a:off x="1169" y="948"/>
              <a:ext cx="23" cy="37"/>
            </a:xfrm>
            <a:custGeom>
              <a:avLst/>
              <a:gdLst>
                <a:gd name="T0" fmla="*/ 18 w 23"/>
                <a:gd name="T1" fmla="*/ 0 h 37"/>
                <a:gd name="T2" fmla="*/ 23 w 23"/>
                <a:gd name="T3" fmla="*/ 35 h 37"/>
                <a:gd name="T4" fmla="*/ 19 w 23"/>
                <a:gd name="T5" fmla="*/ 37 h 37"/>
                <a:gd name="T6" fmla="*/ 0 w 23"/>
                <a:gd name="T7" fmla="*/ 7 h 37"/>
                <a:gd name="T8" fmla="*/ 4 w 23"/>
                <a:gd name="T9" fmla="*/ 6 h 37"/>
                <a:gd name="T10" fmla="*/ 18 w 23"/>
                <a:gd name="T11" fmla="*/ 26 h 37"/>
                <a:gd name="T12" fmla="*/ 14 w 23"/>
                <a:gd name="T13" fmla="*/ 1 h 37"/>
                <a:gd name="T14" fmla="*/ 18 w 23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7">
                  <a:moveTo>
                    <a:pt x="18" y="0"/>
                  </a:moveTo>
                  <a:lnTo>
                    <a:pt x="23" y="35"/>
                  </a:lnTo>
                  <a:lnTo>
                    <a:pt x="19" y="37"/>
                  </a:lnTo>
                  <a:lnTo>
                    <a:pt x="0" y="7"/>
                  </a:lnTo>
                  <a:lnTo>
                    <a:pt x="4" y="6"/>
                  </a:lnTo>
                  <a:lnTo>
                    <a:pt x="18" y="26"/>
                  </a:lnTo>
                  <a:lnTo>
                    <a:pt x="14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0" name="Freeform 118"/>
            <p:cNvSpPr/>
            <p:nvPr userDrawn="1"/>
          </p:nvSpPr>
          <p:spPr bwMode="auto">
            <a:xfrm>
              <a:off x="1188" y="939"/>
              <a:ext cx="33" cy="38"/>
            </a:xfrm>
            <a:custGeom>
              <a:avLst/>
              <a:gdLst>
                <a:gd name="T0" fmla="*/ 33 w 33"/>
                <a:gd name="T1" fmla="*/ 29 h 38"/>
                <a:gd name="T2" fmla="*/ 17 w 33"/>
                <a:gd name="T3" fmla="*/ 38 h 38"/>
                <a:gd name="T4" fmla="*/ 0 w 33"/>
                <a:gd name="T5" fmla="*/ 8 h 38"/>
                <a:gd name="T6" fmla="*/ 15 w 33"/>
                <a:gd name="T7" fmla="*/ 0 h 38"/>
                <a:gd name="T8" fmla="*/ 17 w 33"/>
                <a:gd name="T9" fmla="*/ 3 h 38"/>
                <a:gd name="T10" fmla="*/ 6 w 33"/>
                <a:gd name="T11" fmla="*/ 9 h 38"/>
                <a:gd name="T12" fmla="*/ 11 w 33"/>
                <a:gd name="T13" fmla="*/ 19 h 38"/>
                <a:gd name="T14" fmla="*/ 22 w 33"/>
                <a:gd name="T15" fmla="*/ 13 h 38"/>
                <a:gd name="T16" fmla="*/ 23 w 33"/>
                <a:gd name="T17" fmla="*/ 16 h 38"/>
                <a:gd name="T18" fmla="*/ 14 w 33"/>
                <a:gd name="T19" fmla="*/ 21 h 38"/>
                <a:gd name="T20" fmla="*/ 20 w 33"/>
                <a:gd name="T21" fmla="*/ 33 h 38"/>
                <a:gd name="T22" fmla="*/ 31 w 33"/>
                <a:gd name="T23" fmla="*/ 25 h 38"/>
                <a:gd name="T24" fmla="*/ 33 w 33"/>
                <a:gd name="T2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8">
                  <a:moveTo>
                    <a:pt x="33" y="29"/>
                  </a:moveTo>
                  <a:lnTo>
                    <a:pt x="17" y="38"/>
                  </a:lnTo>
                  <a:lnTo>
                    <a:pt x="0" y="8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6" y="9"/>
                  </a:lnTo>
                  <a:lnTo>
                    <a:pt x="11" y="19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14" y="21"/>
                  </a:lnTo>
                  <a:lnTo>
                    <a:pt x="20" y="33"/>
                  </a:lnTo>
                  <a:lnTo>
                    <a:pt x="31" y="25"/>
                  </a:lnTo>
                  <a:lnTo>
                    <a:pt x="3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1" name="Freeform 119"/>
            <p:cNvSpPr>
              <a:spLocks noEditPoints="1"/>
            </p:cNvSpPr>
            <p:nvPr userDrawn="1"/>
          </p:nvSpPr>
          <p:spPr bwMode="auto">
            <a:xfrm>
              <a:off x="1205" y="931"/>
              <a:ext cx="34" cy="34"/>
            </a:xfrm>
            <a:custGeom>
              <a:avLst/>
              <a:gdLst>
                <a:gd name="T0" fmla="*/ 27 w 27"/>
                <a:gd name="T1" fmla="*/ 20 h 28"/>
                <a:gd name="T2" fmla="*/ 24 w 27"/>
                <a:gd name="T3" fmla="*/ 22 h 28"/>
                <a:gd name="T4" fmla="*/ 15 w 27"/>
                <a:gd name="T5" fmla="*/ 14 h 28"/>
                <a:gd name="T6" fmla="*/ 12 w 27"/>
                <a:gd name="T7" fmla="*/ 17 h 28"/>
                <a:gd name="T8" fmla="*/ 19 w 27"/>
                <a:gd name="T9" fmla="*/ 26 h 28"/>
                <a:gd name="T10" fmla="*/ 16 w 27"/>
                <a:gd name="T11" fmla="*/ 28 h 28"/>
                <a:gd name="T12" fmla="*/ 0 w 27"/>
                <a:gd name="T13" fmla="*/ 6 h 28"/>
                <a:gd name="T14" fmla="*/ 5 w 27"/>
                <a:gd name="T15" fmla="*/ 2 h 28"/>
                <a:gd name="T16" fmla="*/ 11 w 27"/>
                <a:gd name="T17" fmla="*/ 0 h 28"/>
                <a:gd name="T18" fmla="*/ 18 w 27"/>
                <a:gd name="T19" fmla="*/ 8 h 28"/>
                <a:gd name="T20" fmla="*/ 17 w 27"/>
                <a:gd name="T21" fmla="*/ 12 h 28"/>
                <a:gd name="T22" fmla="*/ 27 w 27"/>
                <a:gd name="T23" fmla="*/ 20 h 28"/>
                <a:gd name="T24" fmla="*/ 10 w 27"/>
                <a:gd name="T25" fmla="*/ 4 h 28"/>
                <a:gd name="T26" fmla="*/ 5 w 27"/>
                <a:gd name="T27" fmla="*/ 6 h 28"/>
                <a:gd name="T28" fmla="*/ 10 w 27"/>
                <a:gd name="T29" fmla="*/ 13 h 28"/>
                <a:gd name="T30" fmla="*/ 14 w 27"/>
                <a:gd name="T31" fmla="*/ 10 h 28"/>
                <a:gd name="T32" fmla="*/ 10 w 27"/>
                <a:gd name="T3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8">
                  <a:moveTo>
                    <a:pt x="27" y="20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6" y="1"/>
                    <a:pt x="18" y="4"/>
                    <a:pt x="18" y="8"/>
                  </a:cubicBezTo>
                  <a:cubicBezTo>
                    <a:pt x="18" y="9"/>
                    <a:pt x="18" y="11"/>
                    <a:pt x="17" y="12"/>
                  </a:cubicBezTo>
                  <a:lnTo>
                    <a:pt x="27" y="20"/>
                  </a:lnTo>
                  <a:close/>
                  <a:moveTo>
                    <a:pt x="10" y="4"/>
                  </a:moveTo>
                  <a:cubicBezTo>
                    <a:pt x="8" y="3"/>
                    <a:pt x="6" y="5"/>
                    <a:pt x="5" y="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2"/>
                    <a:pt x="12" y="12"/>
                    <a:pt x="14" y="10"/>
                  </a:cubicBezTo>
                  <a:cubicBezTo>
                    <a:pt x="14" y="7"/>
                    <a:pt x="13" y="5"/>
                    <a:pt x="10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2" name="Freeform 120"/>
            <p:cNvSpPr/>
            <p:nvPr userDrawn="1"/>
          </p:nvSpPr>
          <p:spPr bwMode="auto">
            <a:xfrm>
              <a:off x="1223" y="916"/>
              <a:ext cx="34" cy="29"/>
            </a:xfrm>
            <a:custGeom>
              <a:avLst/>
              <a:gdLst>
                <a:gd name="T0" fmla="*/ 22 w 28"/>
                <a:gd name="T1" fmla="*/ 10 h 24"/>
                <a:gd name="T2" fmla="*/ 19 w 28"/>
                <a:gd name="T3" fmla="*/ 24 h 24"/>
                <a:gd name="T4" fmla="*/ 14 w 28"/>
                <a:gd name="T5" fmla="*/ 23 h 24"/>
                <a:gd name="T6" fmla="*/ 15 w 28"/>
                <a:gd name="T7" fmla="*/ 20 h 24"/>
                <a:gd name="T8" fmla="*/ 18 w 28"/>
                <a:gd name="T9" fmla="*/ 21 h 24"/>
                <a:gd name="T10" fmla="*/ 20 w 28"/>
                <a:gd name="T11" fmla="*/ 13 h 24"/>
                <a:gd name="T12" fmla="*/ 17 w 28"/>
                <a:gd name="T13" fmla="*/ 12 h 24"/>
                <a:gd name="T14" fmla="*/ 8 w 28"/>
                <a:gd name="T15" fmla="*/ 15 h 24"/>
                <a:gd name="T16" fmla="*/ 0 w 28"/>
                <a:gd name="T17" fmla="*/ 9 h 24"/>
                <a:gd name="T18" fmla="*/ 2 w 28"/>
                <a:gd name="T19" fmla="*/ 4 h 24"/>
                <a:gd name="T20" fmla="*/ 11 w 28"/>
                <a:gd name="T21" fmla="*/ 2 h 24"/>
                <a:gd name="T22" fmla="*/ 10 w 28"/>
                <a:gd name="T23" fmla="*/ 5 h 24"/>
                <a:gd name="T24" fmla="*/ 4 w 28"/>
                <a:gd name="T25" fmla="*/ 6 h 24"/>
                <a:gd name="T26" fmla="*/ 3 w 28"/>
                <a:gd name="T27" fmla="*/ 9 h 24"/>
                <a:gd name="T28" fmla="*/ 7 w 28"/>
                <a:gd name="T29" fmla="*/ 12 h 24"/>
                <a:gd name="T30" fmla="*/ 17 w 28"/>
                <a:gd name="T31" fmla="*/ 9 h 24"/>
                <a:gd name="T32" fmla="*/ 22 w 28"/>
                <a:gd name="T3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4">
                  <a:moveTo>
                    <a:pt x="22" y="10"/>
                  </a:moveTo>
                  <a:cubicBezTo>
                    <a:pt x="28" y="13"/>
                    <a:pt x="26" y="23"/>
                    <a:pt x="19" y="24"/>
                  </a:cubicBezTo>
                  <a:cubicBezTo>
                    <a:pt x="17" y="24"/>
                    <a:pt x="15" y="24"/>
                    <a:pt x="14" y="23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1"/>
                    <a:pt x="17" y="21"/>
                    <a:pt x="18" y="21"/>
                  </a:cubicBezTo>
                  <a:cubicBezTo>
                    <a:pt x="23" y="20"/>
                    <a:pt x="23" y="15"/>
                    <a:pt x="20" y="13"/>
                  </a:cubicBezTo>
                  <a:cubicBezTo>
                    <a:pt x="19" y="12"/>
                    <a:pt x="18" y="12"/>
                    <a:pt x="17" y="12"/>
                  </a:cubicBezTo>
                  <a:cubicBezTo>
                    <a:pt x="13" y="13"/>
                    <a:pt x="11" y="15"/>
                    <a:pt x="8" y="15"/>
                  </a:cubicBezTo>
                  <a:cubicBezTo>
                    <a:pt x="4" y="15"/>
                    <a:pt x="1" y="13"/>
                    <a:pt x="0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4" y="0"/>
                    <a:pt x="8" y="0"/>
                    <a:pt x="11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5" y="4"/>
                    <a:pt x="4" y="6"/>
                  </a:cubicBezTo>
                  <a:cubicBezTo>
                    <a:pt x="3" y="7"/>
                    <a:pt x="3" y="8"/>
                    <a:pt x="3" y="9"/>
                  </a:cubicBezTo>
                  <a:cubicBezTo>
                    <a:pt x="4" y="11"/>
                    <a:pt x="5" y="12"/>
                    <a:pt x="7" y="12"/>
                  </a:cubicBezTo>
                  <a:cubicBezTo>
                    <a:pt x="11" y="11"/>
                    <a:pt x="13" y="8"/>
                    <a:pt x="17" y="9"/>
                  </a:cubicBezTo>
                  <a:cubicBezTo>
                    <a:pt x="18" y="9"/>
                    <a:pt x="20" y="9"/>
                    <a:pt x="22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3" name="Freeform 121"/>
            <p:cNvSpPr/>
            <p:nvPr userDrawn="1"/>
          </p:nvSpPr>
          <p:spPr bwMode="auto">
            <a:xfrm>
              <a:off x="1234" y="906"/>
              <a:ext cx="31" cy="21"/>
            </a:xfrm>
            <a:custGeom>
              <a:avLst/>
              <a:gdLst>
                <a:gd name="T0" fmla="*/ 31 w 31"/>
                <a:gd name="T1" fmla="*/ 17 h 21"/>
                <a:gd name="T2" fmla="*/ 28 w 31"/>
                <a:gd name="T3" fmla="*/ 21 h 21"/>
                <a:gd name="T4" fmla="*/ 0 w 31"/>
                <a:gd name="T5" fmla="*/ 2 h 21"/>
                <a:gd name="T6" fmla="*/ 2 w 31"/>
                <a:gd name="T7" fmla="*/ 0 h 21"/>
                <a:gd name="T8" fmla="*/ 31 w 31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1">
                  <a:moveTo>
                    <a:pt x="31" y="17"/>
                  </a:moveTo>
                  <a:lnTo>
                    <a:pt x="28" y="21"/>
                  </a:lnTo>
                  <a:lnTo>
                    <a:pt x="0" y="2"/>
                  </a:lnTo>
                  <a:lnTo>
                    <a:pt x="2" y="0"/>
                  </a:lnTo>
                  <a:lnTo>
                    <a:pt x="31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4" name="Freeform 122"/>
            <p:cNvSpPr/>
            <p:nvPr userDrawn="1"/>
          </p:nvSpPr>
          <p:spPr bwMode="auto">
            <a:xfrm>
              <a:off x="1239" y="884"/>
              <a:ext cx="36" cy="28"/>
            </a:xfrm>
            <a:custGeom>
              <a:avLst/>
              <a:gdLst>
                <a:gd name="T0" fmla="*/ 11 w 36"/>
                <a:gd name="T1" fmla="*/ 3 h 28"/>
                <a:gd name="T2" fmla="*/ 8 w 36"/>
                <a:gd name="T3" fmla="*/ 9 h 28"/>
                <a:gd name="T4" fmla="*/ 36 w 36"/>
                <a:gd name="T5" fmla="*/ 25 h 28"/>
                <a:gd name="T6" fmla="*/ 33 w 36"/>
                <a:gd name="T7" fmla="*/ 28 h 28"/>
                <a:gd name="T8" fmla="*/ 6 w 36"/>
                <a:gd name="T9" fmla="*/ 13 h 28"/>
                <a:gd name="T10" fmla="*/ 3 w 36"/>
                <a:gd name="T11" fmla="*/ 18 h 28"/>
                <a:gd name="T12" fmla="*/ 0 w 36"/>
                <a:gd name="T13" fmla="*/ 17 h 28"/>
                <a:gd name="T14" fmla="*/ 7 w 36"/>
                <a:gd name="T15" fmla="*/ 0 h 28"/>
                <a:gd name="T16" fmla="*/ 11 w 36"/>
                <a:gd name="T1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8">
                  <a:moveTo>
                    <a:pt x="11" y="3"/>
                  </a:moveTo>
                  <a:lnTo>
                    <a:pt x="8" y="9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0" y="17"/>
                  </a:lnTo>
                  <a:lnTo>
                    <a:pt x="7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5" name="Freeform 123"/>
            <p:cNvSpPr/>
            <p:nvPr userDrawn="1"/>
          </p:nvSpPr>
          <p:spPr bwMode="auto">
            <a:xfrm>
              <a:off x="1247" y="865"/>
              <a:ext cx="36" cy="23"/>
            </a:xfrm>
            <a:custGeom>
              <a:avLst/>
              <a:gdLst>
                <a:gd name="T0" fmla="*/ 8 w 36"/>
                <a:gd name="T1" fmla="*/ 0 h 23"/>
                <a:gd name="T2" fmla="*/ 25 w 36"/>
                <a:gd name="T3" fmla="*/ 14 h 23"/>
                <a:gd name="T4" fmla="*/ 36 w 36"/>
                <a:gd name="T5" fmla="*/ 19 h 23"/>
                <a:gd name="T6" fmla="*/ 34 w 36"/>
                <a:gd name="T7" fmla="*/ 23 h 23"/>
                <a:gd name="T8" fmla="*/ 24 w 36"/>
                <a:gd name="T9" fmla="*/ 18 h 23"/>
                <a:gd name="T10" fmla="*/ 0 w 36"/>
                <a:gd name="T11" fmla="*/ 18 h 23"/>
                <a:gd name="T12" fmla="*/ 2 w 36"/>
                <a:gd name="T13" fmla="*/ 14 h 23"/>
                <a:gd name="T14" fmla="*/ 18 w 36"/>
                <a:gd name="T15" fmla="*/ 14 h 23"/>
                <a:gd name="T16" fmla="*/ 7 w 36"/>
                <a:gd name="T17" fmla="*/ 5 h 23"/>
                <a:gd name="T18" fmla="*/ 8 w 36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3">
                  <a:moveTo>
                    <a:pt x="8" y="0"/>
                  </a:moveTo>
                  <a:lnTo>
                    <a:pt x="25" y="14"/>
                  </a:lnTo>
                  <a:lnTo>
                    <a:pt x="36" y="19"/>
                  </a:lnTo>
                  <a:lnTo>
                    <a:pt x="34" y="23"/>
                  </a:lnTo>
                  <a:lnTo>
                    <a:pt x="24" y="18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18" y="14"/>
                  </a:lnTo>
                  <a:lnTo>
                    <a:pt x="7" y="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6" name="Freeform 124"/>
            <p:cNvSpPr/>
            <p:nvPr userDrawn="1"/>
          </p:nvSpPr>
          <p:spPr bwMode="auto">
            <a:xfrm>
              <a:off x="1010" y="928"/>
              <a:ext cx="34" cy="25"/>
            </a:xfrm>
            <a:custGeom>
              <a:avLst/>
              <a:gdLst>
                <a:gd name="T0" fmla="*/ 14 w 28"/>
                <a:gd name="T1" fmla="*/ 16 h 20"/>
                <a:gd name="T2" fmla="*/ 8 w 28"/>
                <a:gd name="T3" fmla="*/ 20 h 20"/>
                <a:gd name="T4" fmla="*/ 2 w 28"/>
                <a:gd name="T5" fmla="*/ 17 h 20"/>
                <a:gd name="T6" fmla="*/ 0 w 28"/>
                <a:gd name="T7" fmla="*/ 12 h 20"/>
                <a:gd name="T8" fmla="*/ 1 w 28"/>
                <a:gd name="T9" fmla="*/ 9 h 20"/>
                <a:gd name="T10" fmla="*/ 4 w 28"/>
                <a:gd name="T11" fmla="*/ 10 h 20"/>
                <a:gd name="T12" fmla="*/ 3 w 28"/>
                <a:gd name="T13" fmla="*/ 12 h 20"/>
                <a:gd name="T14" fmla="*/ 4 w 28"/>
                <a:gd name="T15" fmla="*/ 15 h 20"/>
                <a:gd name="T16" fmla="*/ 8 w 28"/>
                <a:gd name="T17" fmla="*/ 16 h 20"/>
                <a:gd name="T18" fmla="*/ 12 w 28"/>
                <a:gd name="T19" fmla="*/ 14 h 20"/>
                <a:gd name="T20" fmla="*/ 25 w 28"/>
                <a:gd name="T21" fmla="*/ 0 h 20"/>
                <a:gd name="T22" fmla="*/ 28 w 28"/>
                <a:gd name="T23" fmla="*/ 3 h 20"/>
                <a:gd name="T24" fmla="*/ 14 w 28"/>
                <a:gd name="T2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0">
                  <a:moveTo>
                    <a:pt x="14" y="16"/>
                  </a:moveTo>
                  <a:cubicBezTo>
                    <a:pt x="12" y="18"/>
                    <a:pt x="10" y="20"/>
                    <a:pt x="8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4"/>
                    <a:pt x="0" y="12"/>
                  </a:cubicBezTo>
                  <a:cubicBezTo>
                    <a:pt x="0" y="11"/>
                    <a:pt x="0" y="10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6"/>
                    <a:pt x="6" y="16"/>
                    <a:pt x="8" y="16"/>
                  </a:cubicBezTo>
                  <a:cubicBezTo>
                    <a:pt x="9" y="16"/>
                    <a:pt x="10" y="15"/>
                    <a:pt x="12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3"/>
                    <a:pt x="28" y="3"/>
                    <a:pt x="28" y="3"/>
                  </a:cubicBezTo>
                  <a:lnTo>
                    <a:pt x="14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7" name="Freeform 125"/>
            <p:cNvSpPr>
              <a:spLocks noEditPoints="1"/>
            </p:cNvSpPr>
            <p:nvPr userDrawn="1"/>
          </p:nvSpPr>
          <p:spPr bwMode="auto">
            <a:xfrm>
              <a:off x="1073" y="917"/>
              <a:ext cx="106" cy="33"/>
            </a:xfrm>
            <a:custGeom>
              <a:avLst/>
              <a:gdLst>
                <a:gd name="T0" fmla="*/ 0 w 86"/>
                <a:gd name="T1" fmla="*/ 15 h 27"/>
                <a:gd name="T2" fmla="*/ 4 w 86"/>
                <a:gd name="T3" fmla="*/ 15 h 27"/>
                <a:gd name="T4" fmla="*/ 6 w 86"/>
                <a:gd name="T5" fmla="*/ 3 h 27"/>
                <a:gd name="T6" fmla="*/ 10 w 86"/>
                <a:gd name="T7" fmla="*/ 3 h 27"/>
                <a:gd name="T8" fmla="*/ 14 w 86"/>
                <a:gd name="T9" fmla="*/ 4 h 27"/>
                <a:gd name="T10" fmla="*/ 10 w 86"/>
                <a:gd name="T11" fmla="*/ 19 h 27"/>
                <a:gd name="T12" fmla="*/ 37 w 86"/>
                <a:gd name="T13" fmla="*/ 14 h 27"/>
                <a:gd name="T14" fmla="*/ 33 w 86"/>
                <a:gd name="T15" fmla="*/ 11 h 27"/>
                <a:gd name="T16" fmla="*/ 28 w 86"/>
                <a:gd name="T17" fmla="*/ 13 h 27"/>
                <a:gd name="T18" fmla="*/ 30 w 86"/>
                <a:gd name="T19" fmla="*/ 16 h 27"/>
                <a:gd name="T20" fmla="*/ 34 w 86"/>
                <a:gd name="T21" fmla="*/ 17 h 27"/>
                <a:gd name="T22" fmla="*/ 37 w 86"/>
                <a:gd name="T23" fmla="*/ 14 h 27"/>
                <a:gd name="T24" fmla="*/ 36 w 86"/>
                <a:gd name="T25" fmla="*/ 21 h 27"/>
                <a:gd name="T26" fmla="*/ 32 w 86"/>
                <a:gd name="T27" fmla="*/ 19 h 27"/>
                <a:gd name="T28" fmla="*/ 27 w 86"/>
                <a:gd name="T29" fmla="*/ 19 h 27"/>
                <a:gd name="T30" fmla="*/ 27 w 86"/>
                <a:gd name="T31" fmla="*/ 24 h 27"/>
                <a:gd name="T32" fmla="*/ 34 w 86"/>
                <a:gd name="T33" fmla="*/ 25 h 27"/>
                <a:gd name="T34" fmla="*/ 30 w 86"/>
                <a:gd name="T35" fmla="*/ 27 h 27"/>
                <a:gd name="T36" fmla="*/ 24 w 86"/>
                <a:gd name="T37" fmla="*/ 25 h 27"/>
                <a:gd name="T38" fmla="*/ 23 w 86"/>
                <a:gd name="T39" fmla="*/ 21 h 27"/>
                <a:gd name="T40" fmla="*/ 28 w 86"/>
                <a:gd name="T41" fmla="*/ 17 h 27"/>
                <a:gd name="T42" fmla="*/ 25 w 86"/>
                <a:gd name="T43" fmla="*/ 15 h 27"/>
                <a:gd name="T44" fmla="*/ 28 w 86"/>
                <a:gd name="T45" fmla="*/ 10 h 27"/>
                <a:gd name="T46" fmla="*/ 39 w 86"/>
                <a:gd name="T47" fmla="*/ 11 h 27"/>
                <a:gd name="T48" fmla="*/ 39 w 86"/>
                <a:gd name="T49" fmla="*/ 17 h 27"/>
                <a:gd name="T50" fmla="*/ 36 w 86"/>
                <a:gd name="T51" fmla="*/ 18 h 27"/>
                <a:gd name="T52" fmla="*/ 39 w 86"/>
                <a:gd name="T53" fmla="*/ 23 h 27"/>
                <a:gd name="T54" fmla="*/ 30 w 86"/>
                <a:gd name="T55" fmla="*/ 27 h 27"/>
                <a:gd name="T56" fmla="*/ 62 w 86"/>
                <a:gd name="T57" fmla="*/ 14 h 27"/>
                <a:gd name="T58" fmla="*/ 59 w 86"/>
                <a:gd name="T59" fmla="*/ 11 h 27"/>
                <a:gd name="T60" fmla="*/ 54 w 86"/>
                <a:gd name="T61" fmla="*/ 12 h 27"/>
                <a:gd name="T62" fmla="*/ 53 w 86"/>
                <a:gd name="T63" fmla="*/ 17 h 27"/>
                <a:gd name="T64" fmla="*/ 56 w 86"/>
                <a:gd name="T65" fmla="*/ 19 h 27"/>
                <a:gd name="T66" fmla="*/ 60 w 86"/>
                <a:gd name="T67" fmla="*/ 18 h 27"/>
                <a:gd name="T68" fmla="*/ 63 w 86"/>
                <a:gd name="T69" fmla="*/ 17 h 27"/>
                <a:gd name="T70" fmla="*/ 50 w 86"/>
                <a:gd name="T71" fmla="*/ 15 h 27"/>
                <a:gd name="T72" fmla="*/ 52 w 86"/>
                <a:gd name="T73" fmla="*/ 11 h 27"/>
                <a:gd name="T74" fmla="*/ 58 w 86"/>
                <a:gd name="T75" fmla="*/ 9 h 27"/>
                <a:gd name="T76" fmla="*/ 63 w 86"/>
                <a:gd name="T77" fmla="*/ 11 h 27"/>
                <a:gd name="T78" fmla="*/ 66 w 86"/>
                <a:gd name="T79" fmla="*/ 17 h 27"/>
                <a:gd name="T80" fmla="*/ 63 w 86"/>
                <a:gd name="T81" fmla="*/ 24 h 27"/>
                <a:gd name="T82" fmla="*/ 55 w 86"/>
                <a:gd name="T83" fmla="*/ 27 h 27"/>
                <a:gd name="T84" fmla="*/ 52 w 86"/>
                <a:gd name="T85" fmla="*/ 27 h 27"/>
                <a:gd name="T86" fmla="*/ 52 w 86"/>
                <a:gd name="T87" fmla="*/ 25 h 27"/>
                <a:gd name="T88" fmla="*/ 55 w 86"/>
                <a:gd name="T89" fmla="*/ 25 h 27"/>
                <a:gd name="T90" fmla="*/ 62 w 86"/>
                <a:gd name="T91" fmla="*/ 19 h 27"/>
                <a:gd name="T92" fmla="*/ 57 w 86"/>
                <a:gd name="T93" fmla="*/ 21 h 27"/>
                <a:gd name="T94" fmla="*/ 52 w 86"/>
                <a:gd name="T95" fmla="*/ 20 h 27"/>
                <a:gd name="T96" fmla="*/ 50 w 86"/>
                <a:gd name="T97" fmla="*/ 15 h 27"/>
                <a:gd name="T98" fmla="*/ 86 w 86"/>
                <a:gd name="T99" fmla="*/ 18 h 27"/>
                <a:gd name="T100" fmla="*/ 83 w 86"/>
                <a:gd name="T101" fmla="*/ 3 h 27"/>
                <a:gd name="T102" fmla="*/ 72 w 86"/>
                <a:gd name="T103" fmla="*/ 6 h 27"/>
                <a:gd name="T104" fmla="*/ 86 w 86"/>
                <a:gd name="T10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" h="27">
                  <a:moveTo>
                    <a:pt x="9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1" y="3"/>
                    <a:pt x="11" y="3"/>
                    <a:pt x="12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9" y="20"/>
                  </a:lnTo>
                  <a:close/>
                  <a:moveTo>
                    <a:pt x="37" y="14"/>
                  </a:move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5" y="11"/>
                    <a:pt x="33" y="11"/>
                  </a:cubicBezTo>
                  <a:cubicBezTo>
                    <a:pt x="32" y="11"/>
                    <a:pt x="31" y="11"/>
                    <a:pt x="30" y="11"/>
                  </a:cubicBezTo>
                  <a:cubicBezTo>
                    <a:pt x="29" y="12"/>
                    <a:pt x="29" y="12"/>
                    <a:pt x="28" y="13"/>
                  </a:cubicBezTo>
                  <a:cubicBezTo>
                    <a:pt x="28" y="14"/>
                    <a:pt x="28" y="14"/>
                    <a:pt x="29" y="15"/>
                  </a:cubicBezTo>
                  <a:cubicBezTo>
                    <a:pt x="29" y="15"/>
                    <a:pt x="30" y="15"/>
                    <a:pt x="30" y="16"/>
                  </a:cubicBezTo>
                  <a:cubicBezTo>
                    <a:pt x="31" y="16"/>
                    <a:pt x="31" y="16"/>
                    <a:pt x="32" y="17"/>
                  </a:cubicBezTo>
                  <a:cubicBezTo>
                    <a:pt x="33" y="17"/>
                    <a:pt x="33" y="17"/>
                    <a:pt x="34" y="17"/>
                  </a:cubicBezTo>
                  <a:cubicBezTo>
                    <a:pt x="35" y="17"/>
                    <a:pt x="36" y="17"/>
                    <a:pt x="36" y="16"/>
                  </a:cubicBezTo>
                  <a:cubicBezTo>
                    <a:pt x="37" y="16"/>
                    <a:pt x="37" y="15"/>
                    <a:pt x="37" y="14"/>
                  </a:cubicBezTo>
                  <a:moveTo>
                    <a:pt x="36" y="23"/>
                  </a:moveTo>
                  <a:cubicBezTo>
                    <a:pt x="36" y="22"/>
                    <a:pt x="36" y="22"/>
                    <a:pt x="36" y="21"/>
                  </a:cubicBezTo>
                  <a:cubicBezTo>
                    <a:pt x="35" y="21"/>
                    <a:pt x="34" y="20"/>
                    <a:pt x="33" y="20"/>
                  </a:cubicBezTo>
                  <a:cubicBezTo>
                    <a:pt x="33" y="19"/>
                    <a:pt x="33" y="19"/>
                    <a:pt x="32" y="19"/>
                  </a:cubicBezTo>
                  <a:cubicBezTo>
                    <a:pt x="31" y="19"/>
                    <a:pt x="31" y="18"/>
                    <a:pt x="30" y="18"/>
                  </a:cubicBezTo>
                  <a:cubicBezTo>
                    <a:pt x="29" y="18"/>
                    <a:pt x="28" y="19"/>
                    <a:pt x="27" y="19"/>
                  </a:cubicBezTo>
                  <a:cubicBezTo>
                    <a:pt x="27" y="20"/>
                    <a:pt x="26" y="20"/>
                    <a:pt x="26" y="21"/>
                  </a:cubicBezTo>
                  <a:cubicBezTo>
                    <a:pt x="26" y="22"/>
                    <a:pt x="26" y="23"/>
                    <a:pt x="27" y="24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2" y="26"/>
                    <a:pt x="33" y="25"/>
                    <a:pt x="34" y="25"/>
                  </a:cubicBezTo>
                  <a:cubicBezTo>
                    <a:pt x="35" y="24"/>
                    <a:pt x="36" y="24"/>
                    <a:pt x="36" y="23"/>
                  </a:cubicBezTo>
                  <a:moveTo>
                    <a:pt x="30" y="27"/>
                  </a:moveTo>
                  <a:cubicBezTo>
                    <a:pt x="29" y="27"/>
                    <a:pt x="28" y="27"/>
                    <a:pt x="27" y="26"/>
                  </a:cubicBezTo>
                  <a:cubicBezTo>
                    <a:pt x="26" y="26"/>
                    <a:pt x="25" y="25"/>
                    <a:pt x="24" y="25"/>
                  </a:cubicBezTo>
                  <a:cubicBezTo>
                    <a:pt x="23" y="24"/>
                    <a:pt x="23" y="24"/>
                    <a:pt x="23" y="23"/>
                  </a:cubicBezTo>
                  <a:cubicBezTo>
                    <a:pt x="23" y="22"/>
                    <a:pt x="22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5" y="18"/>
                    <a:pt x="26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6"/>
                    <a:pt x="26" y="16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6" y="11"/>
                    <a:pt x="28" y="10"/>
                  </a:cubicBezTo>
                  <a:cubicBezTo>
                    <a:pt x="29" y="9"/>
                    <a:pt x="31" y="9"/>
                    <a:pt x="34" y="10"/>
                  </a:cubicBezTo>
                  <a:cubicBezTo>
                    <a:pt x="36" y="10"/>
                    <a:pt x="38" y="10"/>
                    <a:pt x="39" y="11"/>
                  </a:cubicBezTo>
                  <a:cubicBezTo>
                    <a:pt x="40" y="12"/>
                    <a:pt x="41" y="14"/>
                    <a:pt x="40" y="15"/>
                  </a:cubicBezTo>
                  <a:cubicBezTo>
                    <a:pt x="40" y="16"/>
                    <a:pt x="40" y="16"/>
                    <a:pt x="39" y="17"/>
                  </a:cubicBezTo>
                  <a:cubicBezTo>
                    <a:pt x="38" y="18"/>
                    <a:pt x="37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9"/>
                    <a:pt x="38" y="20"/>
                    <a:pt x="39" y="20"/>
                  </a:cubicBezTo>
                  <a:cubicBezTo>
                    <a:pt x="39" y="21"/>
                    <a:pt x="40" y="22"/>
                    <a:pt x="39" y="23"/>
                  </a:cubicBezTo>
                  <a:cubicBezTo>
                    <a:pt x="39" y="25"/>
                    <a:pt x="38" y="26"/>
                    <a:pt x="36" y="26"/>
                  </a:cubicBezTo>
                  <a:cubicBezTo>
                    <a:pt x="34" y="27"/>
                    <a:pt x="32" y="27"/>
                    <a:pt x="30" y="27"/>
                  </a:cubicBezTo>
                  <a:moveTo>
                    <a:pt x="63" y="17"/>
                  </a:moveTo>
                  <a:cubicBezTo>
                    <a:pt x="63" y="15"/>
                    <a:pt x="62" y="15"/>
                    <a:pt x="62" y="14"/>
                  </a:cubicBezTo>
                  <a:cubicBezTo>
                    <a:pt x="62" y="13"/>
                    <a:pt x="61" y="13"/>
                    <a:pt x="61" y="12"/>
                  </a:cubicBezTo>
                  <a:cubicBezTo>
                    <a:pt x="60" y="12"/>
                    <a:pt x="60" y="12"/>
                    <a:pt x="59" y="11"/>
                  </a:cubicBezTo>
                  <a:cubicBezTo>
                    <a:pt x="59" y="11"/>
                    <a:pt x="58" y="11"/>
                    <a:pt x="58" y="11"/>
                  </a:cubicBezTo>
                  <a:cubicBezTo>
                    <a:pt x="56" y="11"/>
                    <a:pt x="55" y="12"/>
                    <a:pt x="54" y="12"/>
                  </a:cubicBezTo>
                  <a:cubicBezTo>
                    <a:pt x="53" y="13"/>
                    <a:pt x="53" y="14"/>
                    <a:pt x="53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7"/>
                    <a:pt x="54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9" y="19"/>
                    <a:pt x="59" y="19"/>
                    <a:pt x="60" y="18"/>
                  </a:cubicBezTo>
                  <a:cubicBezTo>
                    <a:pt x="61" y="18"/>
                    <a:pt x="62" y="18"/>
                    <a:pt x="62" y="18"/>
                  </a:cubicBezTo>
                  <a:cubicBezTo>
                    <a:pt x="63" y="18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moveTo>
                    <a:pt x="50" y="15"/>
                  </a:moveTo>
                  <a:cubicBezTo>
                    <a:pt x="50" y="14"/>
                    <a:pt x="50" y="14"/>
                    <a:pt x="50" y="13"/>
                  </a:cubicBezTo>
                  <a:cubicBezTo>
                    <a:pt x="51" y="12"/>
                    <a:pt x="51" y="11"/>
                    <a:pt x="52" y="11"/>
                  </a:cubicBezTo>
                  <a:cubicBezTo>
                    <a:pt x="53" y="10"/>
                    <a:pt x="53" y="10"/>
                    <a:pt x="55" y="10"/>
                  </a:cubicBezTo>
                  <a:cubicBezTo>
                    <a:pt x="56" y="9"/>
                    <a:pt x="57" y="9"/>
                    <a:pt x="58" y="9"/>
                  </a:cubicBezTo>
                  <a:cubicBezTo>
                    <a:pt x="59" y="9"/>
                    <a:pt x="60" y="9"/>
                    <a:pt x="61" y="10"/>
                  </a:cubicBezTo>
                  <a:cubicBezTo>
                    <a:pt x="62" y="10"/>
                    <a:pt x="63" y="10"/>
                    <a:pt x="63" y="11"/>
                  </a:cubicBezTo>
                  <a:cubicBezTo>
                    <a:pt x="64" y="11"/>
                    <a:pt x="65" y="12"/>
                    <a:pt x="65" y="13"/>
                  </a:cubicBezTo>
                  <a:cubicBezTo>
                    <a:pt x="66" y="14"/>
                    <a:pt x="66" y="16"/>
                    <a:pt x="66" y="17"/>
                  </a:cubicBezTo>
                  <a:cubicBezTo>
                    <a:pt x="66" y="19"/>
                    <a:pt x="66" y="20"/>
                    <a:pt x="65" y="21"/>
                  </a:cubicBezTo>
                  <a:cubicBezTo>
                    <a:pt x="65" y="22"/>
                    <a:pt x="64" y="23"/>
                    <a:pt x="63" y="24"/>
                  </a:cubicBezTo>
                  <a:cubicBezTo>
                    <a:pt x="62" y="25"/>
                    <a:pt x="61" y="26"/>
                    <a:pt x="60" y="26"/>
                  </a:cubicBezTo>
                  <a:cubicBezTo>
                    <a:pt x="58" y="27"/>
                    <a:pt x="57" y="27"/>
                    <a:pt x="55" y="27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7" y="25"/>
                    <a:pt x="59" y="25"/>
                    <a:pt x="60" y="24"/>
                  </a:cubicBezTo>
                  <a:cubicBezTo>
                    <a:pt x="62" y="23"/>
                    <a:pt x="62" y="21"/>
                    <a:pt x="62" y="19"/>
                  </a:cubicBezTo>
                  <a:cubicBezTo>
                    <a:pt x="62" y="20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1" y="19"/>
                    <a:pt x="51" y="18"/>
                    <a:pt x="50" y="18"/>
                  </a:cubicBezTo>
                  <a:cubicBezTo>
                    <a:pt x="50" y="17"/>
                    <a:pt x="50" y="16"/>
                    <a:pt x="50" y="15"/>
                  </a:cubicBezTo>
                  <a:moveTo>
                    <a:pt x="86" y="1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8" name="Freeform 126"/>
            <p:cNvSpPr/>
            <p:nvPr userDrawn="1"/>
          </p:nvSpPr>
          <p:spPr bwMode="auto">
            <a:xfrm>
              <a:off x="1184" y="728"/>
              <a:ext cx="14" cy="14"/>
            </a:xfrm>
            <a:custGeom>
              <a:avLst/>
              <a:gdLst>
                <a:gd name="T0" fmla="*/ 2 w 11"/>
                <a:gd name="T1" fmla="*/ 12 h 12"/>
                <a:gd name="T2" fmla="*/ 2 w 11"/>
                <a:gd name="T3" fmla="*/ 8 h 12"/>
                <a:gd name="T4" fmla="*/ 1 w 11"/>
                <a:gd name="T5" fmla="*/ 3 h 12"/>
                <a:gd name="T6" fmla="*/ 8 w 11"/>
                <a:gd name="T7" fmla="*/ 3 h 12"/>
                <a:gd name="T8" fmla="*/ 9 w 11"/>
                <a:gd name="T9" fmla="*/ 5 h 12"/>
                <a:gd name="T10" fmla="*/ 8 w 11"/>
                <a:gd name="T11" fmla="*/ 11 h 12"/>
                <a:gd name="T12" fmla="*/ 2 w 1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cubicBezTo>
                    <a:pt x="0" y="11"/>
                    <a:pt x="1" y="10"/>
                    <a:pt x="2" y="8"/>
                  </a:cubicBezTo>
                  <a:cubicBezTo>
                    <a:pt x="2" y="7"/>
                    <a:pt x="1" y="5"/>
                    <a:pt x="1" y="3"/>
                  </a:cubicBezTo>
                  <a:cubicBezTo>
                    <a:pt x="2" y="0"/>
                    <a:pt x="6" y="2"/>
                    <a:pt x="8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0" y="7"/>
                    <a:pt x="11" y="10"/>
                    <a:pt x="8" y="11"/>
                  </a:cubicBezTo>
                  <a:cubicBezTo>
                    <a:pt x="6" y="12"/>
                    <a:pt x="4" y="12"/>
                    <a:pt x="2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9" name="Freeform 127"/>
            <p:cNvSpPr/>
            <p:nvPr userDrawn="1"/>
          </p:nvSpPr>
          <p:spPr bwMode="auto">
            <a:xfrm>
              <a:off x="1148" y="686"/>
              <a:ext cx="51" cy="45"/>
            </a:xfrm>
            <a:custGeom>
              <a:avLst/>
              <a:gdLst>
                <a:gd name="T0" fmla="*/ 7 w 41"/>
                <a:gd name="T1" fmla="*/ 35 h 36"/>
                <a:gd name="T2" fmla="*/ 7 w 41"/>
                <a:gd name="T3" fmla="*/ 35 h 36"/>
                <a:gd name="T4" fmla="*/ 7 w 41"/>
                <a:gd name="T5" fmla="*/ 34 h 36"/>
                <a:gd name="T6" fmla="*/ 15 w 41"/>
                <a:gd name="T7" fmla="*/ 32 h 36"/>
                <a:gd name="T8" fmla="*/ 20 w 41"/>
                <a:gd name="T9" fmla="*/ 28 h 36"/>
                <a:gd name="T10" fmla="*/ 6 w 41"/>
                <a:gd name="T11" fmla="*/ 29 h 36"/>
                <a:gd name="T12" fmla="*/ 2 w 41"/>
                <a:gd name="T13" fmla="*/ 26 h 36"/>
                <a:gd name="T14" fmla="*/ 2 w 41"/>
                <a:gd name="T15" fmla="*/ 26 h 36"/>
                <a:gd name="T16" fmla="*/ 3 w 41"/>
                <a:gd name="T17" fmla="*/ 21 h 36"/>
                <a:gd name="T18" fmla="*/ 19 w 41"/>
                <a:gd name="T19" fmla="*/ 21 h 36"/>
                <a:gd name="T20" fmla="*/ 24 w 41"/>
                <a:gd name="T21" fmla="*/ 20 h 36"/>
                <a:gd name="T22" fmla="*/ 29 w 41"/>
                <a:gd name="T23" fmla="*/ 3 h 36"/>
                <a:gd name="T24" fmla="*/ 35 w 41"/>
                <a:gd name="T25" fmla="*/ 6 h 36"/>
                <a:gd name="T26" fmla="*/ 36 w 41"/>
                <a:gd name="T27" fmla="*/ 7 h 36"/>
                <a:gd name="T28" fmla="*/ 36 w 41"/>
                <a:gd name="T29" fmla="*/ 7 h 36"/>
                <a:gd name="T30" fmla="*/ 35 w 41"/>
                <a:gd name="T31" fmla="*/ 11 h 36"/>
                <a:gd name="T32" fmla="*/ 31 w 41"/>
                <a:gd name="T33" fmla="*/ 20 h 36"/>
                <a:gd name="T34" fmla="*/ 40 w 41"/>
                <a:gd name="T35" fmla="*/ 19 h 36"/>
                <a:gd name="T36" fmla="*/ 38 w 41"/>
                <a:gd name="T37" fmla="*/ 23 h 36"/>
                <a:gd name="T38" fmla="*/ 29 w 41"/>
                <a:gd name="T39" fmla="*/ 24 h 36"/>
                <a:gd name="T40" fmla="*/ 23 w 41"/>
                <a:gd name="T41" fmla="*/ 32 h 36"/>
                <a:gd name="T42" fmla="*/ 21 w 41"/>
                <a:gd name="T43" fmla="*/ 34 h 36"/>
                <a:gd name="T44" fmla="*/ 14 w 41"/>
                <a:gd name="T45" fmla="*/ 35 h 36"/>
                <a:gd name="T46" fmla="*/ 7 w 41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6"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8" y="34"/>
                    <a:pt x="15" y="32"/>
                    <a:pt x="15" y="32"/>
                  </a:cubicBezTo>
                  <a:cubicBezTo>
                    <a:pt x="17" y="31"/>
                    <a:pt x="19" y="30"/>
                    <a:pt x="20" y="28"/>
                  </a:cubicBezTo>
                  <a:cubicBezTo>
                    <a:pt x="15" y="28"/>
                    <a:pt x="11" y="30"/>
                    <a:pt x="6" y="29"/>
                  </a:cubicBezTo>
                  <a:cubicBezTo>
                    <a:pt x="4" y="28"/>
                    <a:pt x="3" y="27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4"/>
                    <a:pt x="0" y="22"/>
                    <a:pt x="3" y="21"/>
                  </a:cubicBezTo>
                  <a:cubicBezTo>
                    <a:pt x="7" y="23"/>
                    <a:pt x="15" y="22"/>
                    <a:pt x="19" y="21"/>
                  </a:cubicBezTo>
                  <a:cubicBezTo>
                    <a:pt x="20" y="21"/>
                    <a:pt x="23" y="21"/>
                    <a:pt x="24" y="20"/>
                  </a:cubicBezTo>
                  <a:cubicBezTo>
                    <a:pt x="26" y="15"/>
                    <a:pt x="27" y="9"/>
                    <a:pt x="29" y="3"/>
                  </a:cubicBezTo>
                  <a:cubicBezTo>
                    <a:pt x="31" y="0"/>
                    <a:pt x="33" y="3"/>
                    <a:pt x="35" y="6"/>
                  </a:cubicBezTo>
                  <a:cubicBezTo>
                    <a:pt x="35" y="6"/>
                    <a:pt x="36" y="6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9"/>
                    <a:pt x="37" y="10"/>
                    <a:pt x="35" y="11"/>
                  </a:cubicBezTo>
                  <a:cubicBezTo>
                    <a:pt x="33" y="14"/>
                    <a:pt x="32" y="17"/>
                    <a:pt x="31" y="20"/>
                  </a:cubicBezTo>
                  <a:cubicBezTo>
                    <a:pt x="34" y="20"/>
                    <a:pt x="37" y="18"/>
                    <a:pt x="40" y="19"/>
                  </a:cubicBezTo>
                  <a:cubicBezTo>
                    <a:pt x="41" y="21"/>
                    <a:pt x="40" y="22"/>
                    <a:pt x="38" y="23"/>
                  </a:cubicBezTo>
                  <a:cubicBezTo>
                    <a:pt x="36" y="23"/>
                    <a:pt x="33" y="24"/>
                    <a:pt x="29" y="24"/>
                  </a:cubicBezTo>
                  <a:cubicBezTo>
                    <a:pt x="28" y="27"/>
                    <a:pt x="26" y="30"/>
                    <a:pt x="23" y="32"/>
                  </a:cubicBezTo>
                  <a:cubicBezTo>
                    <a:pt x="23" y="33"/>
                    <a:pt x="21" y="34"/>
                    <a:pt x="21" y="34"/>
                  </a:cubicBezTo>
                  <a:cubicBezTo>
                    <a:pt x="19" y="34"/>
                    <a:pt x="17" y="35"/>
                    <a:pt x="14" y="35"/>
                  </a:cubicBezTo>
                  <a:cubicBezTo>
                    <a:pt x="8" y="36"/>
                    <a:pt x="8" y="35"/>
                    <a:pt x="7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0" name="Freeform 128"/>
            <p:cNvSpPr/>
            <p:nvPr userDrawn="1"/>
          </p:nvSpPr>
          <p:spPr bwMode="auto">
            <a:xfrm>
              <a:off x="1063" y="714"/>
              <a:ext cx="20" cy="41"/>
            </a:xfrm>
            <a:custGeom>
              <a:avLst/>
              <a:gdLst>
                <a:gd name="T0" fmla="*/ 7 w 16"/>
                <a:gd name="T1" fmla="*/ 33 h 33"/>
                <a:gd name="T2" fmla="*/ 0 w 16"/>
                <a:gd name="T3" fmla="*/ 30 h 33"/>
                <a:gd name="T4" fmla="*/ 0 w 16"/>
                <a:gd name="T5" fmla="*/ 28 h 33"/>
                <a:gd name="T6" fmla="*/ 10 w 16"/>
                <a:gd name="T7" fmla="*/ 11 h 33"/>
                <a:gd name="T8" fmla="*/ 12 w 16"/>
                <a:gd name="T9" fmla="*/ 3 h 33"/>
                <a:gd name="T10" fmla="*/ 12 w 16"/>
                <a:gd name="T11" fmla="*/ 2 h 33"/>
                <a:gd name="T12" fmla="*/ 12 w 16"/>
                <a:gd name="T13" fmla="*/ 2 h 33"/>
                <a:gd name="T14" fmla="*/ 15 w 16"/>
                <a:gd name="T15" fmla="*/ 2 h 33"/>
                <a:gd name="T16" fmla="*/ 14 w 16"/>
                <a:gd name="T17" fmla="*/ 7 h 33"/>
                <a:gd name="T18" fmla="*/ 13 w 16"/>
                <a:gd name="T19" fmla="*/ 16 h 33"/>
                <a:gd name="T20" fmla="*/ 13 w 16"/>
                <a:gd name="T21" fmla="*/ 19 h 33"/>
                <a:gd name="T22" fmla="*/ 11 w 16"/>
                <a:gd name="T23" fmla="*/ 26 h 33"/>
                <a:gd name="T24" fmla="*/ 9 w 16"/>
                <a:gd name="T25" fmla="*/ 33 h 33"/>
                <a:gd name="T26" fmla="*/ 7 w 16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33">
                  <a:moveTo>
                    <a:pt x="7" y="33"/>
                  </a:moveTo>
                  <a:cubicBezTo>
                    <a:pt x="5" y="33"/>
                    <a:pt x="2" y="31"/>
                    <a:pt x="0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4" y="23"/>
                    <a:pt x="7" y="17"/>
                    <a:pt x="10" y="11"/>
                  </a:cubicBezTo>
                  <a:cubicBezTo>
                    <a:pt x="11" y="8"/>
                    <a:pt x="11" y="5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4" y="0"/>
                    <a:pt x="15" y="2"/>
                  </a:cubicBezTo>
                  <a:cubicBezTo>
                    <a:pt x="16" y="3"/>
                    <a:pt x="14" y="5"/>
                    <a:pt x="14" y="7"/>
                  </a:cubicBezTo>
                  <a:cubicBezTo>
                    <a:pt x="14" y="10"/>
                    <a:pt x="14" y="13"/>
                    <a:pt x="13" y="16"/>
                  </a:cubicBezTo>
                  <a:cubicBezTo>
                    <a:pt x="13" y="16"/>
                    <a:pt x="13" y="16"/>
                    <a:pt x="13" y="19"/>
                  </a:cubicBezTo>
                  <a:cubicBezTo>
                    <a:pt x="12" y="21"/>
                    <a:pt x="11" y="24"/>
                    <a:pt x="11" y="26"/>
                  </a:cubicBezTo>
                  <a:cubicBezTo>
                    <a:pt x="10" y="28"/>
                    <a:pt x="10" y="31"/>
                    <a:pt x="9" y="33"/>
                  </a:cubicBezTo>
                  <a:cubicBezTo>
                    <a:pt x="8" y="33"/>
                    <a:pt x="8" y="33"/>
                    <a:pt x="7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1" name="Freeform 129"/>
            <p:cNvSpPr/>
            <p:nvPr userDrawn="1"/>
          </p:nvSpPr>
          <p:spPr bwMode="auto">
            <a:xfrm>
              <a:off x="1090" y="704"/>
              <a:ext cx="16" cy="16"/>
            </a:xfrm>
            <a:custGeom>
              <a:avLst/>
              <a:gdLst>
                <a:gd name="T0" fmla="*/ 8 w 13"/>
                <a:gd name="T1" fmla="*/ 12 h 13"/>
                <a:gd name="T2" fmla="*/ 1 w 13"/>
                <a:gd name="T3" fmla="*/ 10 h 13"/>
                <a:gd name="T4" fmla="*/ 1 w 13"/>
                <a:gd name="T5" fmla="*/ 8 h 13"/>
                <a:gd name="T6" fmla="*/ 2 w 13"/>
                <a:gd name="T7" fmla="*/ 7 h 13"/>
                <a:gd name="T8" fmla="*/ 5 w 13"/>
                <a:gd name="T9" fmla="*/ 6 h 13"/>
                <a:gd name="T10" fmla="*/ 12 w 13"/>
                <a:gd name="T11" fmla="*/ 1 h 13"/>
                <a:gd name="T12" fmla="*/ 8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8" y="12"/>
                  </a:moveTo>
                  <a:cubicBezTo>
                    <a:pt x="5" y="13"/>
                    <a:pt x="3" y="12"/>
                    <a:pt x="1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8"/>
                    <a:pt x="1" y="8"/>
                    <a:pt x="2" y="7"/>
                  </a:cubicBezTo>
                  <a:cubicBezTo>
                    <a:pt x="3" y="7"/>
                    <a:pt x="3" y="7"/>
                    <a:pt x="5" y="6"/>
                  </a:cubicBezTo>
                  <a:cubicBezTo>
                    <a:pt x="6" y="5"/>
                    <a:pt x="10" y="0"/>
                    <a:pt x="12" y="1"/>
                  </a:cubicBezTo>
                  <a:cubicBezTo>
                    <a:pt x="13" y="4"/>
                    <a:pt x="11" y="10"/>
                    <a:pt x="8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2" name="Freeform 130"/>
            <p:cNvSpPr/>
            <p:nvPr userDrawn="1"/>
          </p:nvSpPr>
          <p:spPr bwMode="auto">
            <a:xfrm>
              <a:off x="1062" y="710"/>
              <a:ext cx="12" cy="14"/>
            </a:xfrm>
            <a:custGeom>
              <a:avLst/>
              <a:gdLst>
                <a:gd name="T0" fmla="*/ 5 w 10"/>
                <a:gd name="T1" fmla="*/ 11 h 11"/>
                <a:gd name="T2" fmla="*/ 1 w 10"/>
                <a:gd name="T3" fmla="*/ 4 h 11"/>
                <a:gd name="T4" fmla="*/ 6 w 10"/>
                <a:gd name="T5" fmla="*/ 1 h 11"/>
                <a:gd name="T6" fmla="*/ 10 w 10"/>
                <a:gd name="T7" fmla="*/ 6 h 11"/>
                <a:gd name="T8" fmla="*/ 5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1"/>
                  </a:moveTo>
                  <a:cubicBezTo>
                    <a:pt x="3" y="10"/>
                    <a:pt x="1" y="5"/>
                    <a:pt x="1" y="4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9" y="2"/>
                    <a:pt x="10" y="3"/>
                    <a:pt x="10" y="6"/>
                  </a:cubicBezTo>
                  <a:cubicBezTo>
                    <a:pt x="8" y="9"/>
                    <a:pt x="7" y="9"/>
                    <a:pt x="5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3" name="Freeform 131"/>
            <p:cNvSpPr/>
            <p:nvPr userDrawn="1"/>
          </p:nvSpPr>
          <p:spPr bwMode="auto">
            <a:xfrm>
              <a:off x="1085" y="688"/>
              <a:ext cx="19" cy="21"/>
            </a:xfrm>
            <a:custGeom>
              <a:avLst/>
              <a:gdLst>
                <a:gd name="T0" fmla="*/ 8 w 15"/>
                <a:gd name="T1" fmla="*/ 17 h 17"/>
                <a:gd name="T2" fmla="*/ 7 w 15"/>
                <a:gd name="T3" fmla="*/ 12 h 17"/>
                <a:gd name="T4" fmla="*/ 5 w 15"/>
                <a:gd name="T5" fmla="*/ 13 h 17"/>
                <a:gd name="T6" fmla="*/ 0 w 15"/>
                <a:gd name="T7" fmla="*/ 9 h 17"/>
                <a:gd name="T8" fmla="*/ 2 w 15"/>
                <a:gd name="T9" fmla="*/ 7 h 17"/>
                <a:gd name="T10" fmla="*/ 7 w 15"/>
                <a:gd name="T11" fmla="*/ 2 h 17"/>
                <a:gd name="T12" fmla="*/ 14 w 15"/>
                <a:gd name="T13" fmla="*/ 4 h 17"/>
                <a:gd name="T14" fmla="*/ 13 w 15"/>
                <a:gd name="T15" fmla="*/ 11 h 17"/>
                <a:gd name="T16" fmla="*/ 9 w 15"/>
                <a:gd name="T17" fmla="*/ 16 h 17"/>
                <a:gd name="T18" fmla="*/ 8 w 15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7">
                  <a:moveTo>
                    <a:pt x="8" y="17"/>
                  </a:moveTo>
                  <a:cubicBezTo>
                    <a:pt x="7" y="16"/>
                    <a:pt x="8" y="12"/>
                    <a:pt x="7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3" y="13"/>
                    <a:pt x="0" y="11"/>
                    <a:pt x="0" y="9"/>
                  </a:cubicBezTo>
                  <a:cubicBezTo>
                    <a:pt x="1" y="7"/>
                    <a:pt x="0" y="8"/>
                    <a:pt x="2" y="7"/>
                  </a:cubicBezTo>
                  <a:cubicBezTo>
                    <a:pt x="4" y="5"/>
                    <a:pt x="6" y="3"/>
                    <a:pt x="7" y="2"/>
                  </a:cubicBezTo>
                  <a:cubicBezTo>
                    <a:pt x="11" y="0"/>
                    <a:pt x="13" y="1"/>
                    <a:pt x="14" y="4"/>
                  </a:cubicBezTo>
                  <a:cubicBezTo>
                    <a:pt x="15" y="7"/>
                    <a:pt x="14" y="9"/>
                    <a:pt x="13" y="11"/>
                  </a:cubicBezTo>
                  <a:cubicBezTo>
                    <a:pt x="12" y="13"/>
                    <a:pt x="10" y="15"/>
                    <a:pt x="9" y="16"/>
                  </a:cubicBezTo>
                  <a:cubicBezTo>
                    <a:pt x="9" y="17"/>
                    <a:pt x="8" y="17"/>
                    <a:pt x="8" y="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4" name="Freeform 132"/>
            <p:cNvSpPr/>
            <p:nvPr userDrawn="1"/>
          </p:nvSpPr>
          <p:spPr bwMode="auto">
            <a:xfrm>
              <a:off x="1062" y="693"/>
              <a:ext cx="12" cy="13"/>
            </a:xfrm>
            <a:custGeom>
              <a:avLst/>
              <a:gdLst>
                <a:gd name="T0" fmla="*/ 4 w 10"/>
                <a:gd name="T1" fmla="*/ 11 h 11"/>
                <a:gd name="T2" fmla="*/ 3 w 10"/>
                <a:gd name="T3" fmla="*/ 9 h 11"/>
                <a:gd name="T4" fmla="*/ 1 w 10"/>
                <a:gd name="T5" fmla="*/ 6 h 11"/>
                <a:gd name="T6" fmla="*/ 1 w 10"/>
                <a:gd name="T7" fmla="*/ 0 h 11"/>
                <a:gd name="T8" fmla="*/ 10 w 10"/>
                <a:gd name="T9" fmla="*/ 5 h 11"/>
                <a:gd name="T10" fmla="*/ 4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4" y="11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2" y="7"/>
                    <a:pt x="1" y="6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3" y="0"/>
                    <a:pt x="10" y="1"/>
                    <a:pt x="10" y="5"/>
                  </a:cubicBezTo>
                  <a:cubicBezTo>
                    <a:pt x="9" y="7"/>
                    <a:pt x="6" y="10"/>
                    <a:pt x="4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5" name="Freeform 133"/>
            <p:cNvSpPr/>
            <p:nvPr userDrawn="1"/>
          </p:nvSpPr>
          <p:spPr bwMode="auto">
            <a:xfrm>
              <a:off x="996" y="742"/>
              <a:ext cx="47" cy="83"/>
            </a:xfrm>
            <a:custGeom>
              <a:avLst/>
              <a:gdLst>
                <a:gd name="T0" fmla="*/ 22 w 38"/>
                <a:gd name="T1" fmla="*/ 64 h 66"/>
                <a:gd name="T2" fmla="*/ 13 w 38"/>
                <a:gd name="T3" fmla="*/ 61 h 66"/>
                <a:gd name="T4" fmla="*/ 13 w 38"/>
                <a:gd name="T5" fmla="*/ 59 h 66"/>
                <a:gd name="T6" fmla="*/ 13 w 38"/>
                <a:gd name="T7" fmla="*/ 59 h 66"/>
                <a:gd name="T8" fmla="*/ 8 w 38"/>
                <a:gd name="T9" fmla="*/ 46 h 66"/>
                <a:gd name="T10" fmla="*/ 7 w 38"/>
                <a:gd name="T11" fmla="*/ 42 h 66"/>
                <a:gd name="T12" fmla="*/ 10 w 38"/>
                <a:gd name="T13" fmla="*/ 44 h 66"/>
                <a:gd name="T14" fmla="*/ 11 w 38"/>
                <a:gd name="T15" fmla="*/ 42 h 66"/>
                <a:gd name="T16" fmla="*/ 11 w 38"/>
                <a:gd name="T17" fmla="*/ 33 h 66"/>
                <a:gd name="T18" fmla="*/ 8 w 38"/>
                <a:gd name="T19" fmla="*/ 31 h 66"/>
                <a:gd name="T20" fmla="*/ 4 w 38"/>
                <a:gd name="T21" fmla="*/ 34 h 66"/>
                <a:gd name="T22" fmla="*/ 4 w 38"/>
                <a:gd name="T23" fmla="*/ 27 h 66"/>
                <a:gd name="T24" fmla="*/ 0 w 38"/>
                <a:gd name="T25" fmla="*/ 23 h 66"/>
                <a:gd name="T26" fmla="*/ 6 w 38"/>
                <a:gd name="T27" fmla="*/ 21 h 66"/>
                <a:gd name="T28" fmla="*/ 10 w 38"/>
                <a:gd name="T29" fmla="*/ 23 h 66"/>
                <a:gd name="T30" fmla="*/ 11 w 38"/>
                <a:gd name="T31" fmla="*/ 25 h 66"/>
                <a:gd name="T32" fmla="*/ 12 w 38"/>
                <a:gd name="T33" fmla="*/ 24 h 66"/>
                <a:gd name="T34" fmla="*/ 12 w 38"/>
                <a:gd name="T35" fmla="*/ 17 h 66"/>
                <a:gd name="T36" fmla="*/ 7 w 38"/>
                <a:gd name="T37" fmla="*/ 10 h 66"/>
                <a:gd name="T38" fmla="*/ 12 w 38"/>
                <a:gd name="T39" fmla="*/ 6 h 66"/>
                <a:gd name="T40" fmla="*/ 13 w 38"/>
                <a:gd name="T41" fmla="*/ 1 h 66"/>
                <a:gd name="T42" fmla="*/ 14 w 38"/>
                <a:gd name="T43" fmla="*/ 0 h 66"/>
                <a:gd name="T44" fmla="*/ 16 w 38"/>
                <a:gd name="T45" fmla="*/ 1 h 66"/>
                <a:gd name="T46" fmla="*/ 18 w 38"/>
                <a:gd name="T47" fmla="*/ 12 h 66"/>
                <a:gd name="T48" fmla="*/ 17 w 38"/>
                <a:gd name="T49" fmla="*/ 8 h 66"/>
                <a:gd name="T50" fmla="*/ 22 w 38"/>
                <a:gd name="T51" fmla="*/ 3 h 66"/>
                <a:gd name="T52" fmla="*/ 25 w 38"/>
                <a:gd name="T53" fmla="*/ 7 h 66"/>
                <a:gd name="T54" fmla="*/ 26 w 38"/>
                <a:gd name="T55" fmla="*/ 8 h 66"/>
                <a:gd name="T56" fmla="*/ 35 w 38"/>
                <a:gd name="T57" fmla="*/ 15 h 66"/>
                <a:gd name="T58" fmla="*/ 37 w 38"/>
                <a:gd name="T59" fmla="*/ 19 h 66"/>
                <a:gd name="T60" fmla="*/ 37 w 38"/>
                <a:gd name="T61" fmla="*/ 20 h 66"/>
                <a:gd name="T62" fmla="*/ 37 w 38"/>
                <a:gd name="T63" fmla="*/ 20 h 66"/>
                <a:gd name="T64" fmla="*/ 36 w 38"/>
                <a:gd name="T65" fmla="*/ 24 h 66"/>
                <a:gd name="T66" fmla="*/ 23 w 38"/>
                <a:gd name="T67" fmla="*/ 15 h 66"/>
                <a:gd name="T68" fmla="*/ 23 w 38"/>
                <a:gd name="T69" fmla="*/ 15 h 66"/>
                <a:gd name="T70" fmla="*/ 27 w 38"/>
                <a:gd name="T71" fmla="*/ 25 h 66"/>
                <a:gd name="T72" fmla="*/ 22 w 38"/>
                <a:gd name="T73" fmla="*/ 27 h 66"/>
                <a:gd name="T74" fmla="*/ 22 w 38"/>
                <a:gd name="T75" fmla="*/ 25 h 66"/>
                <a:gd name="T76" fmla="*/ 15 w 38"/>
                <a:gd name="T77" fmla="*/ 19 h 66"/>
                <a:gd name="T78" fmla="*/ 16 w 38"/>
                <a:gd name="T79" fmla="*/ 27 h 66"/>
                <a:gd name="T80" fmla="*/ 17 w 38"/>
                <a:gd name="T81" fmla="*/ 31 h 66"/>
                <a:gd name="T82" fmla="*/ 21 w 38"/>
                <a:gd name="T83" fmla="*/ 35 h 66"/>
                <a:gd name="T84" fmla="*/ 22 w 38"/>
                <a:gd name="T85" fmla="*/ 38 h 66"/>
                <a:gd name="T86" fmla="*/ 22 w 38"/>
                <a:gd name="T87" fmla="*/ 39 h 66"/>
                <a:gd name="T88" fmla="*/ 22 w 38"/>
                <a:gd name="T89" fmla="*/ 44 h 66"/>
                <a:gd name="T90" fmla="*/ 21 w 38"/>
                <a:gd name="T91" fmla="*/ 44 h 66"/>
                <a:gd name="T92" fmla="*/ 17 w 38"/>
                <a:gd name="T93" fmla="*/ 38 h 66"/>
                <a:gd name="T94" fmla="*/ 16 w 38"/>
                <a:gd name="T95" fmla="*/ 44 h 66"/>
                <a:gd name="T96" fmla="*/ 13 w 38"/>
                <a:gd name="T97" fmla="*/ 46 h 66"/>
                <a:gd name="T98" fmla="*/ 13 w 38"/>
                <a:gd name="T99" fmla="*/ 46 h 66"/>
                <a:gd name="T100" fmla="*/ 12 w 38"/>
                <a:gd name="T101" fmla="*/ 47 h 66"/>
                <a:gd name="T102" fmla="*/ 14 w 38"/>
                <a:gd name="T103" fmla="*/ 50 h 66"/>
                <a:gd name="T104" fmla="*/ 23 w 38"/>
                <a:gd name="T105" fmla="*/ 62 h 66"/>
                <a:gd name="T106" fmla="*/ 22 w 38"/>
                <a:gd name="T107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" h="66">
                  <a:moveTo>
                    <a:pt x="22" y="64"/>
                  </a:moveTo>
                  <a:cubicBezTo>
                    <a:pt x="19" y="66"/>
                    <a:pt x="12" y="65"/>
                    <a:pt x="13" y="61"/>
                  </a:cubicBezTo>
                  <a:cubicBezTo>
                    <a:pt x="13" y="60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4"/>
                    <a:pt x="9" y="50"/>
                    <a:pt x="8" y="46"/>
                  </a:cubicBezTo>
                  <a:cubicBezTo>
                    <a:pt x="7" y="45"/>
                    <a:pt x="7" y="44"/>
                    <a:pt x="7" y="42"/>
                  </a:cubicBezTo>
                  <a:cubicBezTo>
                    <a:pt x="8" y="42"/>
                    <a:pt x="9" y="43"/>
                    <a:pt x="10" y="44"/>
                  </a:cubicBezTo>
                  <a:cubicBezTo>
                    <a:pt x="11" y="44"/>
                    <a:pt x="11" y="43"/>
                    <a:pt x="11" y="42"/>
                  </a:cubicBezTo>
                  <a:cubicBezTo>
                    <a:pt x="11" y="39"/>
                    <a:pt x="11" y="36"/>
                    <a:pt x="11" y="33"/>
                  </a:cubicBezTo>
                  <a:cubicBezTo>
                    <a:pt x="10" y="32"/>
                    <a:pt x="9" y="31"/>
                    <a:pt x="8" y="31"/>
                  </a:cubicBezTo>
                  <a:cubicBezTo>
                    <a:pt x="8" y="32"/>
                    <a:pt x="6" y="37"/>
                    <a:pt x="4" y="34"/>
                  </a:cubicBezTo>
                  <a:cubicBezTo>
                    <a:pt x="5" y="32"/>
                    <a:pt x="5" y="29"/>
                    <a:pt x="4" y="27"/>
                  </a:cubicBezTo>
                  <a:cubicBezTo>
                    <a:pt x="2" y="25"/>
                    <a:pt x="0" y="24"/>
                    <a:pt x="0" y="23"/>
                  </a:cubicBezTo>
                  <a:cubicBezTo>
                    <a:pt x="0" y="20"/>
                    <a:pt x="4" y="20"/>
                    <a:pt x="6" y="21"/>
                  </a:cubicBezTo>
                  <a:cubicBezTo>
                    <a:pt x="8" y="21"/>
                    <a:pt x="8" y="17"/>
                    <a:pt x="10" y="23"/>
                  </a:cubicBezTo>
                  <a:cubicBezTo>
                    <a:pt x="10" y="24"/>
                    <a:pt x="11" y="24"/>
                    <a:pt x="11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2"/>
                    <a:pt x="12" y="19"/>
                    <a:pt x="12" y="17"/>
                  </a:cubicBezTo>
                  <a:cubicBezTo>
                    <a:pt x="10" y="15"/>
                    <a:pt x="8" y="13"/>
                    <a:pt x="7" y="10"/>
                  </a:cubicBezTo>
                  <a:cubicBezTo>
                    <a:pt x="7" y="8"/>
                    <a:pt x="10" y="6"/>
                    <a:pt x="12" y="6"/>
                  </a:cubicBezTo>
                  <a:cubicBezTo>
                    <a:pt x="13" y="4"/>
                    <a:pt x="13" y="3"/>
                    <a:pt x="13" y="1"/>
                  </a:cubicBezTo>
                  <a:cubicBezTo>
                    <a:pt x="13" y="1"/>
                    <a:pt x="13" y="1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8" y="3"/>
                    <a:pt x="14" y="11"/>
                    <a:pt x="18" y="12"/>
                  </a:cubicBezTo>
                  <a:cubicBezTo>
                    <a:pt x="19" y="11"/>
                    <a:pt x="18" y="9"/>
                    <a:pt x="17" y="8"/>
                  </a:cubicBezTo>
                  <a:cubicBezTo>
                    <a:pt x="17" y="6"/>
                    <a:pt x="20" y="4"/>
                    <a:pt x="22" y="3"/>
                  </a:cubicBezTo>
                  <a:cubicBezTo>
                    <a:pt x="26" y="3"/>
                    <a:pt x="25" y="4"/>
                    <a:pt x="25" y="7"/>
                  </a:cubicBezTo>
                  <a:cubicBezTo>
                    <a:pt x="26" y="7"/>
                    <a:pt x="26" y="8"/>
                    <a:pt x="26" y="8"/>
                  </a:cubicBezTo>
                  <a:cubicBezTo>
                    <a:pt x="30" y="11"/>
                    <a:pt x="30" y="11"/>
                    <a:pt x="35" y="15"/>
                  </a:cubicBezTo>
                  <a:cubicBezTo>
                    <a:pt x="36" y="16"/>
                    <a:pt x="37" y="17"/>
                    <a:pt x="37" y="19"/>
                  </a:cubicBezTo>
                  <a:cubicBezTo>
                    <a:pt x="37" y="19"/>
                    <a:pt x="37" y="19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8" y="21"/>
                    <a:pt x="38" y="24"/>
                    <a:pt x="36" y="24"/>
                  </a:cubicBezTo>
                  <a:cubicBezTo>
                    <a:pt x="32" y="21"/>
                    <a:pt x="27" y="18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7"/>
                    <a:pt x="27" y="22"/>
                    <a:pt x="27" y="25"/>
                  </a:cubicBezTo>
                  <a:cubicBezTo>
                    <a:pt x="26" y="26"/>
                    <a:pt x="24" y="27"/>
                    <a:pt x="22" y="27"/>
                  </a:cubicBezTo>
                  <a:cubicBezTo>
                    <a:pt x="22" y="26"/>
                    <a:pt x="22" y="26"/>
                    <a:pt x="22" y="25"/>
                  </a:cubicBezTo>
                  <a:cubicBezTo>
                    <a:pt x="21" y="23"/>
                    <a:pt x="17" y="21"/>
                    <a:pt x="15" y="19"/>
                  </a:cubicBezTo>
                  <a:cubicBezTo>
                    <a:pt x="14" y="21"/>
                    <a:pt x="16" y="25"/>
                    <a:pt x="16" y="27"/>
                  </a:cubicBezTo>
                  <a:cubicBezTo>
                    <a:pt x="16" y="28"/>
                    <a:pt x="16" y="30"/>
                    <a:pt x="17" y="31"/>
                  </a:cubicBezTo>
                  <a:cubicBezTo>
                    <a:pt x="18" y="32"/>
                    <a:pt x="19" y="34"/>
                    <a:pt x="21" y="35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2" y="38"/>
                    <a:pt x="22" y="38"/>
                    <a:pt x="22" y="39"/>
                  </a:cubicBezTo>
                  <a:cubicBezTo>
                    <a:pt x="23" y="40"/>
                    <a:pt x="24" y="44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0" y="41"/>
                    <a:pt x="18" y="39"/>
                    <a:pt x="17" y="38"/>
                  </a:cubicBezTo>
                  <a:cubicBezTo>
                    <a:pt x="16" y="40"/>
                    <a:pt x="17" y="42"/>
                    <a:pt x="16" y="44"/>
                  </a:cubicBezTo>
                  <a:cubicBezTo>
                    <a:pt x="15" y="45"/>
                    <a:pt x="14" y="46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8"/>
                    <a:pt x="13" y="49"/>
                    <a:pt x="14" y="50"/>
                  </a:cubicBezTo>
                  <a:cubicBezTo>
                    <a:pt x="16" y="54"/>
                    <a:pt x="19" y="58"/>
                    <a:pt x="23" y="62"/>
                  </a:cubicBezTo>
                  <a:cubicBezTo>
                    <a:pt x="23" y="63"/>
                    <a:pt x="23" y="63"/>
                    <a:pt x="22" y="6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6" name="Freeform 134"/>
            <p:cNvSpPr/>
            <p:nvPr userDrawn="1"/>
          </p:nvSpPr>
          <p:spPr bwMode="auto">
            <a:xfrm>
              <a:off x="989" y="789"/>
              <a:ext cx="13" cy="11"/>
            </a:xfrm>
            <a:custGeom>
              <a:avLst/>
              <a:gdLst>
                <a:gd name="T0" fmla="*/ 9 w 11"/>
                <a:gd name="T1" fmla="*/ 9 h 9"/>
                <a:gd name="T2" fmla="*/ 7 w 11"/>
                <a:gd name="T3" fmla="*/ 7 h 9"/>
                <a:gd name="T4" fmla="*/ 0 w 11"/>
                <a:gd name="T5" fmla="*/ 2 h 9"/>
                <a:gd name="T6" fmla="*/ 0 w 11"/>
                <a:gd name="T7" fmla="*/ 1 h 9"/>
                <a:gd name="T8" fmla="*/ 7 w 11"/>
                <a:gd name="T9" fmla="*/ 0 h 9"/>
                <a:gd name="T10" fmla="*/ 9 w 11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9" y="9"/>
                  </a:moveTo>
                  <a:cubicBezTo>
                    <a:pt x="8" y="9"/>
                    <a:pt x="7" y="8"/>
                    <a:pt x="7" y="7"/>
                  </a:cubicBezTo>
                  <a:cubicBezTo>
                    <a:pt x="3" y="6"/>
                    <a:pt x="1" y="5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11" y="1"/>
                    <a:pt x="10" y="6"/>
                    <a:pt x="9" y="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7" name="Freeform 135"/>
            <p:cNvSpPr/>
            <p:nvPr userDrawn="1"/>
          </p:nvSpPr>
          <p:spPr bwMode="auto">
            <a:xfrm>
              <a:off x="977" y="776"/>
              <a:ext cx="14" cy="13"/>
            </a:xfrm>
            <a:custGeom>
              <a:avLst/>
              <a:gdLst>
                <a:gd name="T0" fmla="*/ 10 w 11"/>
                <a:gd name="T1" fmla="*/ 10 h 10"/>
                <a:gd name="T2" fmla="*/ 9 w 11"/>
                <a:gd name="T3" fmla="*/ 10 h 10"/>
                <a:gd name="T4" fmla="*/ 8 w 11"/>
                <a:gd name="T5" fmla="*/ 8 h 10"/>
                <a:gd name="T6" fmla="*/ 1 w 11"/>
                <a:gd name="T7" fmla="*/ 2 h 10"/>
                <a:gd name="T8" fmla="*/ 4 w 11"/>
                <a:gd name="T9" fmla="*/ 2 h 10"/>
                <a:gd name="T10" fmla="*/ 11 w 11"/>
                <a:gd name="T11" fmla="*/ 5 h 10"/>
                <a:gd name="T12" fmla="*/ 10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4" y="8"/>
                    <a:pt x="0" y="6"/>
                    <a:pt x="1" y="2"/>
                  </a:cubicBezTo>
                  <a:cubicBezTo>
                    <a:pt x="2" y="1"/>
                    <a:pt x="2" y="2"/>
                    <a:pt x="4" y="2"/>
                  </a:cubicBezTo>
                  <a:cubicBezTo>
                    <a:pt x="7" y="2"/>
                    <a:pt x="11" y="0"/>
                    <a:pt x="11" y="5"/>
                  </a:cubicBezTo>
                  <a:cubicBezTo>
                    <a:pt x="11" y="6"/>
                    <a:pt x="10" y="8"/>
                    <a:pt x="10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8" name="Freeform 136"/>
            <p:cNvSpPr/>
            <p:nvPr userDrawn="1"/>
          </p:nvSpPr>
          <p:spPr bwMode="auto">
            <a:xfrm>
              <a:off x="1048" y="786"/>
              <a:ext cx="163" cy="141"/>
            </a:xfrm>
            <a:custGeom>
              <a:avLst/>
              <a:gdLst>
                <a:gd name="T0" fmla="*/ 132 w 132"/>
                <a:gd name="T1" fmla="*/ 6 h 113"/>
                <a:gd name="T2" fmla="*/ 98 w 132"/>
                <a:gd name="T3" fmla="*/ 6 h 113"/>
                <a:gd name="T4" fmla="*/ 79 w 132"/>
                <a:gd name="T5" fmla="*/ 25 h 113"/>
                <a:gd name="T6" fmla="*/ 73 w 132"/>
                <a:gd name="T7" fmla="*/ 12 h 113"/>
                <a:gd name="T8" fmla="*/ 83 w 132"/>
                <a:gd name="T9" fmla="*/ 8 h 113"/>
                <a:gd name="T10" fmla="*/ 57 w 132"/>
                <a:gd name="T11" fmla="*/ 8 h 113"/>
                <a:gd name="T12" fmla="*/ 53 w 132"/>
                <a:gd name="T13" fmla="*/ 25 h 113"/>
                <a:gd name="T14" fmla="*/ 34 w 132"/>
                <a:gd name="T15" fmla="*/ 6 h 113"/>
                <a:gd name="T16" fmla="*/ 0 w 132"/>
                <a:gd name="T17" fmla="*/ 6 h 113"/>
                <a:gd name="T18" fmla="*/ 24 w 132"/>
                <a:gd name="T19" fmla="*/ 16 h 113"/>
                <a:gd name="T20" fmla="*/ 27 w 132"/>
                <a:gd name="T21" fmla="*/ 22 h 113"/>
                <a:gd name="T22" fmla="*/ 9 w 132"/>
                <a:gd name="T23" fmla="*/ 22 h 113"/>
                <a:gd name="T24" fmla="*/ 31 w 132"/>
                <a:gd name="T25" fmla="*/ 32 h 113"/>
                <a:gd name="T26" fmla="*/ 34 w 132"/>
                <a:gd name="T27" fmla="*/ 38 h 113"/>
                <a:gd name="T28" fmla="*/ 20 w 132"/>
                <a:gd name="T29" fmla="*/ 39 h 113"/>
                <a:gd name="T30" fmla="*/ 38 w 132"/>
                <a:gd name="T31" fmla="*/ 48 h 113"/>
                <a:gd name="T32" fmla="*/ 41 w 132"/>
                <a:gd name="T33" fmla="*/ 54 h 113"/>
                <a:gd name="T34" fmla="*/ 30 w 132"/>
                <a:gd name="T35" fmla="*/ 54 h 113"/>
                <a:gd name="T36" fmla="*/ 45 w 132"/>
                <a:gd name="T37" fmla="*/ 63 h 113"/>
                <a:gd name="T38" fmla="*/ 47 w 132"/>
                <a:gd name="T39" fmla="*/ 69 h 113"/>
                <a:gd name="T40" fmla="*/ 39 w 132"/>
                <a:gd name="T41" fmla="*/ 69 h 113"/>
                <a:gd name="T42" fmla="*/ 51 w 132"/>
                <a:gd name="T43" fmla="*/ 78 h 113"/>
                <a:gd name="T44" fmla="*/ 51 w 132"/>
                <a:gd name="T45" fmla="*/ 89 h 113"/>
                <a:gd name="T46" fmla="*/ 66 w 132"/>
                <a:gd name="T47" fmla="*/ 113 h 113"/>
                <a:gd name="T48" fmla="*/ 81 w 132"/>
                <a:gd name="T49" fmla="*/ 89 h 113"/>
                <a:gd name="T50" fmla="*/ 81 w 132"/>
                <a:gd name="T51" fmla="*/ 78 h 113"/>
                <a:gd name="T52" fmla="*/ 92 w 132"/>
                <a:gd name="T53" fmla="*/ 69 h 113"/>
                <a:gd name="T54" fmla="*/ 85 w 132"/>
                <a:gd name="T55" fmla="*/ 69 h 113"/>
                <a:gd name="T56" fmla="*/ 87 w 132"/>
                <a:gd name="T57" fmla="*/ 63 h 113"/>
                <a:gd name="T58" fmla="*/ 102 w 132"/>
                <a:gd name="T59" fmla="*/ 54 h 113"/>
                <a:gd name="T60" fmla="*/ 91 w 132"/>
                <a:gd name="T61" fmla="*/ 54 h 113"/>
                <a:gd name="T62" fmla="*/ 93 w 132"/>
                <a:gd name="T63" fmla="*/ 48 h 113"/>
                <a:gd name="T64" fmla="*/ 111 w 132"/>
                <a:gd name="T65" fmla="*/ 39 h 113"/>
                <a:gd name="T66" fmla="*/ 97 w 132"/>
                <a:gd name="T67" fmla="*/ 38 h 113"/>
                <a:gd name="T68" fmla="*/ 100 w 132"/>
                <a:gd name="T69" fmla="*/ 32 h 113"/>
                <a:gd name="T70" fmla="*/ 123 w 132"/>
                <a:gd name="T71" fmla="*/ 22 h 113"/>
                <a:gd name="T72" fmla="*/ 105 w 132"/>
                <a:gd name="T73" fmla="*/ 22 h 113"/>
                <a:gd name="T74" fmla="*/ 107 w 132"/>
                <a:gd name="T75" fmla="*/ 16 h 113"/>
                <a:gd name="T76" fmla="*/ 132 w 132"/>
                <a:gd name="T77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13">
                  <a:moveTo>
                    <a:pt x="132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88" y="6"/>
                    <a:pt x="83" y="16"/>
                    <a:pt x="79" y="25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7" y="3"/>
                    <a:pt x="59" y="0"/>
                    <a:pt x="57" y="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0" y="17"/>
                    <a:pt x="45" y="6"/>
                    <a:pt x="34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14"/>
                    <a:pt x="8" y="17"/>
                    <a:pt x="24" y="16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4" y="32"/>
                    <a:pt x="17" y="32"/>
                    <a:pt x="31" y="32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45"/>
                    <a:pt x="27" y="48"/>
                    <a:pt x="38" y="48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4" y="61"/>
                    <a:pt x="36" y="64"/>
                    <a:pt x="45" y="63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3" y="77"/>
                    <a:pt x="46" y="77"/>
                    <a:pt x="51" y="78"/>
                  </a:cubicBezTo>
                  <a:cubicBezTo>
                    <a:pt x="55" y="78"/>
                    <a:pt x="56" y="86"/>
                    <a:pt x="51" y="89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76" y="86"/>
                    <a:pt x="76" y="78"/>
                    <a:pt x="81" y="78"/>
                  </a:cubicBezTo>
                  <a:cubicBezTo>
                    <a:pt x="85" y="77"/>
                    <a:pt x="89" y="77"/>
                    <a:pt x="92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6" y="64"/>
                    <a:pt x="98" y="60"/>
                    <a:pt x="102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105" y="48"/>
                    <a:pt x="108" y="45"/>
                    <a:pt x="111" y="39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15" y="32"/>
                    <a:pt x="118" y="32"/>
                    <a:pt x="123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23" y="17"/>
                    <a:pt x="128" y="14"/>
                    <a:pt x="13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9" name="Freeform 137"/>
            <p:cNvSpPr>
              <a:spLocks noEditPoints="1"/>
            </p:cNvSpPr>
            <p:nvPr userDrawn="1"/>
          </p:nvSpPr>
          <p:spPr bwMode="auto">
            <a:xfrm>
              <a:off x="1214" y="757"/>
              <a:ext cx="64" cy="43"/>
            </a:xfrm>
            <a:custGeom>
              <a:avLst/>
              <a:gdLst>
                <a:gd name="T0" fmla="*/ 51 w 52"/>
                <a:gd name="T1" fmla="*/ 10 h 34"/>
                <a:gd name="T2" fmla="*/ 48 w 52"/>
                <a:gd name="T3" fmla="*/ 10 h 34"/>
                <a:gd name="T4" fmla="*/ 47 w 52"/>
                <a:gd name="T5" fmla="*/ 8 h 34"/>
                <a:gd name="T6" fmla="*/ 50 w 52"/>
                <a:gd name="T7" fmla="*/ 7 h 34"/>
                <a:gd name="T8" fmla="*/ 52 w 52"/>
                <a:gd name="T9" fmla="*/ 2 h 34"/>
                <a:gd name="T10" fmla="*/ 44 w 52"/>
                <a:gd name="T11" fmla="*/ 3 h 34"/>
                <a:gd name="T12" fmla="*/ 36 w 52"/>
                <a:gd name="T13" fmla="*/ 1 h 34"/>
                <a:gd name="T14" fmla="*/ 36 w 52"/>
                <a:gd name="T15" fmla="*/ 3 h 34"/>
                <a:gd name="T16" fmla="*/ 35 w 52"/>
                <a:gd name="T17" fmla="*/ 4 h 34"/>
                <a:gd name="T18" fmla="*/ 35 w 52"/>
                <a:gd name="T19" fmla="*/ 5 h 34"/>
                <a:gd name="T20" fmla="*/ 34 w 52"/>
                <a:gd name="T21" fmla="*/ 7 h 34"/>
                <a:gd name="T22" fmla="*/ 34 w 52"/>
                <a:gd name="T23" fmla="*/ 6 h 34"/>
                <a:gd name="T24" fmla="*/ 30 w 52"/>
                <a:gd name="T25" fmla="*/ 5 h 34"/>
                <a:gd name="T26" fmla="*/ 28 w 52"/>
                <a:gd name="T27" fmla="*/ 9 h 34"/>
                <a:gd name="T28" fmla="*/ 28 w 52"/>
                <a:gd name="T29" fmla="*/ 10 h 34"/>
                <a:gd name="T30" fmla="*/ 31 w 52"/>
                <a:gd name="T31" fmla="*/ 11 h 34"/>
                <a:gd name="T32" fmla="*/ 33 w 52"/>
                <a:gd name="T33" fmla="*/ 12 h 34"/>
                <a:gd name="T34" fmla="*/ 30 w 52"/>
                <a:gd name="T35" fmla="*/ 14 h 34"/>
                <a:gd name="T36" fmla="*/ 26 w 52"/>
                <a:gd name="T37" fmla="*/ 14 h 34"/>
                <a:gd name="T38" fmla="*/ 13 w 52"/>
                <a:gd name="T39" fmla="*/ 11 h 34"/>
                <a:gd name="T40" fmla="*/ 13 w 52"/>
                <a:gd name="T41" fmla="*/ 12 h 34"/>
                <a:gd name="T42" fmla="*/ 20 w 52"/>
                <a:gd name="T43" fmla="*/ 16 h 34"/>
                <a:gd name="T44" fmla="*/ 32 w 52"/>
                <a:gd name="T45" fmla="*/ 20 h 34"/>
                <a:gd name="T46" fmla="*/ 31 w 52"/>
                <a:gd name="T47" fmla="*/ 20 h 34"/>
                <a:gd name="T48" fmla="*/ 24 w 52"/>
                <a:gd name="T49" fmla="*/ 20 h 34"/>
                <a:gd name="T50" fmla="*/ 19 w 52"/>
                <a:gd name="T51" fmla="*/ 19 h 34"/>
                <a:gd name="T52" fmla="*/ 18 w 52"/>
                <a:gd name="T53" fmla="*/ 19 h 34"/>
                <a:gd name="T54" fmla="*/ 4 w 52"/>
                <a:gd name="T55" fmla="*/ 14 h 34"/>
                <a:gd name="T56" fmla="*/ 2 w 52"/>
                <a:gd name="T57" fmla="*/ 12 h 34"/>
                <a:gd name="T58" fmla="*/ 3 w 52"/>
                <a:gd name="T59" fmla="*/ 20 h 34"/>
                <a:gd name="T60" fmla="*/ 13 w 52"/>
                <a:gd name="T61" fmla="*/ 23 h 34"/>
                <a:gd name="T62" fmla="*/ 13 w 52"/>
                <a:gd name="T63" fmla="*/ 24 h 34"/>
                <a:gd name="T64" fmla="*/ 9 w 52"/>
                <a:gd name="T65" fmla="*/ 27 h 34"/>
                <a:gd name="T66" fmla="*/ 4 w 52"/>
                <a:gd name="T67" fmla="*/ 26 h 34"/>
                <a:gd name="T68" fmla="*/ 9 w 52"/>
                <a:gd name="T69" fmla="*/ 33 h 34"/>
                <a:gd name="T70" fmla="*/ 10 w 52"/>
                <a:gd name="T71" fmla="*/ 34 h 34"/>
                <a:gd name="T72" fmla="*/ 18 w 52"/>
                <a:gd name="T73" fmla="*/ 28 h 34"/>
                <a:gd name="T74" fmla="*/ 23 w 52"/>
                <a:gd name="T75" fmla="*/ 28 h 34"/>
                <a:gd name="T76" fmla="*/ 22 w 52"/>
                <a:gd name="T77" fmla="*/ 23 h 34"/>
                <a:gd name="T78" fmla="*/ 23 w 52"/>
                <a:gd name="T79" fmla="*/ 21 h 34"/>
                <a:gd name="T80" fmla="*/ 30 w 52"/>
                <a:gd name="T81" fmla="*/ 22 h 34"/>
                <a:gd name="T82" fmla="*/ 36 w 52"/>
                <a:gd name="T83" fmla="*/ 25 h 34"/>
                <a:gd name="T84" fmla="*/ 39 w 52"/>
                <a:gd name="T85" fmla="*/ 21 h 34"/>
                <a:gd name="T86" fmla="*/ 39 w 52"/>
                <a:gd name="T87" fmla="*/ 20 h 34"/>
                <a:gd name="T88" fmla="*/ 51 w 52"/>
                <a:gd name="T89" fmla="*/ 14 h 34"/>
                <a:gd name="T90" fmla="*/ 38 w 52"/>
                <a:gd name="T91" fmla="*/ 14 h 34"/>
                <a:gd name="T92" fmla="*/ 38 w 52"/>
                <a:gd name="T93" fmla="*/ 12 h 34"/>
                <a:gd name="T94" fmla="*/ 36 w 52"/>
                <a:gd name="T95" fmla="*/ 11 h 34"/>
                <a:gd name="T96" fmla="*/ 36 w 52"/>
                <a:gd name="T97" fmla="*/ 10 h 34"/>
                <a:gd name="T98" fmla="*/ 40 w 52"/>
                <a:gd name="T99" fmla="*/ 9 h 34"/>
                <a:gd name="T100" fmla="*/ 43 w 52"/>
                <a:gd name="T101" fmla="*/ 14 h 34"/>
                <a:gd name="T102" fmla="*/ 38 w 52"/>
                <a:gd name="T103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34">
                  <a:moveTo>
                    <a:pt x="51" y="13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0"/>
                  </a:cubicBezTo>
                  <a:cubicBezTo>
                    <a:pt x="51" y="10"/>
                    <a:pt x="50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9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6"/>
                    <a:pt x="52" y="4"/>
                    <a:pt x="52" y="2"/>
                  </a:cubicBezTo>
                  <a:cubicBezTo>
                    <a:pt x="52" y="2"/>
                    <a:pt x="51" y="2"/>
                    <a:pt x="50" y="2"/>
                  </a:cubicBezTo>
                  <a:cubicBezTo>
                    <a:pt x="49" y="2"/>
                    <a:pt x="48" y="2"/>
                    <a:pt x="46" y="3"/>
                  </a:cubicBezTo>
                  <a:cubicBezTo>
                    <a:pt x="46" y="3"/>
                    <a:pt x="45" y="3"/>
                    <a:pt x="44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1" y="2"/>
                    <a:pt x="41" y="2"/>
                    <a:pt x="36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5" y="1"/>
                    <a:pt x="35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8"/>
                    <a:pt x="28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9"/>
                    <a:pt x="26" y="9"/>
                  </a:cubicBezTo>
                  <a:cubicBezTo>
                    <a:pt x="26" y="10"/>
                    <a:pt x="26" y="10"/>
                    <a:pt x="28" y="10"/>
                  </a:cubicBezTo>
                  <a:cubicBezTo>
                    <a:pt x="29" y="10"/>
                    <a:pt x="29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0" y="1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7" y="14"/>
                    <a:pt x="26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18" y="12"/>
                    <a:pt x="15" y="11"/>
                  </a:cubicBezTo>
                  <a:cubicBezTo>
                    <a:pt x="15" y="11"/>
                    <a:pt x="14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3"/>
                    <a:pt x="14" y="15"/>
                    <a:pt x="16" y="16"/>
                  </a:cubicBezTo>
                  <a:cubicBezTo>
                    <a:pt x="17" y="16"/>
                    <a:pt x="18" y="16"/>
                    <a:pt x="20" y="16"/>
                  </a:cubicBezTo>
                  <a:cubicBezTo>
                    <a:pt x="23" y="16"/>
                    <a:pt x="28" y="17"/>
                    <a:pt x="31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20"/>
                    <a:pt x="26" y="20"/>
                    <a:pt x="24" y="20"/>
                  </a:cubicBezTo>
                  <a:cubicBezTo>
                    <a:pt x="23" y="19"/>
                    <a:pt x="22" y="18"/>
                    <a:pt x="21" y="18"/>
                  </a:cubicBezTo>
                  <a:cubicBezTo>
                    <a:pt x="21" y="18"/>
                    <a:pt x="20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8"/>
                    <a:pt x="14" y="18"/>
                  </a:cubicBezTo>
                  <a:cubicBezTo>
                    <a:pt x="10" y="17"/>
                    <a:pt x="7" y="16"/>
                    <a:pt x="4" y="14"/>
                  </a:cubicBezTo>
                  <a:cubicBezTo>
                    <a:pt x="3" y="13"/>
                    <a:pt x="3" y="13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4"/>
                    <a:pt x="2" y="19"/>
                    <a:pt x="3" y="20"/>
                  </a:cubicBezTo>
                  <a:cubicBezTo>
                    <a:pt x="4" y="20"/>
                    <a:pt x="5" y="21"/>
                    <a:pt x="6" y="21"/>
                  </a:cubicBezTo>
                  <a:cubicBezTo>
                    <a:pt x="8" y="21"/>
                    <a:pt x="11" y="22"/>
                    <a:pt x="12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5"/>
                    <a:pt x="11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7" y="28"/>
                    <a:pt x="5" y="27"/>
                    <a:pt x="4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9"/>
                    <a:pt x="6" y="31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4"/>
                    <a:pt x="15" y="31"/>
                    <a:pt x="16" y="29"/>
                  </a:cubicBezTo>
                  <a:cubicBezTo>
                    <a:pt x="16" y="29"/>
                    <a:pt x="17" y="28"/>
                    <a:pt x="17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7"/>
                    <a:pt x="22" y="27"/>
                    <a:pt x="23" y="28"/>
                  </a:cubicBezTo>
                  <a:cubicBezTo>
                    <a:pt x="24" y="28"/>
                    <a:pt x="25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4" y="24"/>
                    <a:pt x="23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6" y="21"/>
                    <a:pt x="28" y="22"/>
                    <a:pt x="30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5"/>
                    <a:pt x="36" y="25"/>
                  </a:cubicBezTo>
                  <a:cubicBezTo>
                    <a:pt x="36" y="25"/>
                    <a:pt x="37" y="25"/>
                    <a:pt x="37" y="25"/>
                  </a:cubicBezTo>
                  <a:cubicBezTo>
                    <a:pt x="38" y="23"/>
                    <a:pt x="39" y="22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40" y="21"/>
                    <a:pt x="4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3" y="19"/>
                    <a:pt x="47" y="17"/>
                    <a:pt x="50" y="16"/>
                  </a:cubicBezTo>
                  <a:cubicBezTo>
                    <a:pt x="51" y="15"/>
                    <a:pt x="52" y="15"/>
                    <a:pt x="51" y="14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37" y="15"/>
                  </a:moveTo>
                  <a:cubicBezTo>
                    <a:pt x="38" y="14"/>
                    <a:pt x="38" y="14"/>
                    <a:pt x="38" y="14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3" y="11"/>
                    <a:pt x="43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0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0" name="Freeform 138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0 w 8"/>
                <a:gd name="T3" fmla="*/ 14 h 15"/>
                <a:gd name="T4" fmla="*/ 2 w 8"/>
                <a:gd name="T5" fmla="*/ 9 h 15"/>
                <a:gd name="T6" fmla="*/ 3 w 8"/>
                <a:gd name="T7" fmla="*/ 8 h 15"/>
                <a:gd name="T8" fmla="*/ 3 w 8"/>
                <a:gd name="T9" fmla="*/ 8 h 15"/>
                <a:gd name="T10" fmla="*/ 3 w 8"/>
                <a:gd name="T11" fmla="*/ 7 h 15"/>
                <a:gd name="T12" fmla="*/ 4 w 8"/>
                <a:gd name="T13" fmla="*/ 5 h 15"/>
                <a:gd name="T14" fmla="*/ 5 w 8"/>
                <a:gd name="T15" fmla="*/ 4 h 15"/>
                <a:gd name="T16" fmla="*/ 7 w 8"/>
                <a:gd name="T17" fmla="*/ 0 h 15"/>
                <a:gd name="T18" fmla="*/ 8 w 8"/>
                <a:gd name="T19" fmla="*/ 1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3 h 15"/>
                <a:gd name="T26" fmla="*/ 8 w 8"/>
                <a:gd name="T27" fmla="*/ 7 h 15"/>
                <a:gd name="T28" fmla="*/ 8 w 8"/>
                <a:gd name="T29" fmla="*/ 8 h 15"/>
                <a:gd name="T30" fmla="*/ 8 w 8"/>
                <a:gd name="T31" fmla="*/ 9 h 15"/>
                <a:gd name="T32" fmla="*/ 6 w 8"/>
                <a:gd name="T33" fmla="*/ 13 h 15"/>
                <a:gd name="T34" fmla="*/ 5 w 8"/>
                <a:gd name="T35" fmla="*/ 14 h 15"/>
                <a:gd name="T36" fmla="*/ 5 w 8"/>
                <a:gd name="T37" fmla="*/ 14 h 15"/>
                <a:gd name="T38" fmla="*/ 3 w 8"/>
                <a:gd name="T39" fmla="*/ 15 h 15"/>
                <a:gd name="T40" fmla="*/ 2 w 8"/>
                <a:gd name="T4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2" y="15"/>
                    <a:pt x="1" y="14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5" y="2"/>
                    <a:pt x="6" y="0"/>
                    <a:pt x="7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7" y="11"/>
                    <a:pt x="7" y="12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5"/>
                    <a:pt x="3" y="15"/>
                  </a:cubicBezTo>
                  <a:lnTo>
                    <a:pt x="2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1" name="Freeform 139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3 w 8"/>
                <a:gd name="T3" fmla="*/ 15 h 15"/>
                <a:gd name="T4" fmla="*/ 5 w 8"/>
                <a:gd name="T5" fmla="*/ 14 h 15"/>
                <a:gd name="T6" fmla="*/ 5 w 8"/>
                <a:gd name="T7" fmla="*/ 14 h 15"/>
                <a:gd name="T8" fmla="*/ 6 w 8"/>
                <a:gd name="T9" fmla="*/ 13 h 15"/>
                <a:gd name="T10" fmla="*/ 8 w 8"/>
                <a:gd name="T11" fmla="*/ 9 h 15"/>
                <a:gd name="T12" fmla="*/ 8 w 8"/>
                <a:gd name="T13" fmla="*/ 8 h 15"/>
                <a:gd name="T14" fmla="*/ 8 w 8"/>
                <a:gd name="T15" fmla="*/ 7 h 15"/>
                <a:gd name="T16" fmla="*/ 8 w 8"/>
                <a:gd name="T17" fmla="*/ 3 h 15"/>
                <a:gd name="T18" fmla="*/ 8 w 8"/>
                <a:gd name="T19" fmla="*/ 2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1 h 15"/>
                <a:gd name="T26" fmla="*/ 7 w 8"/>
                <a:gd name="T27" fmla="*/ 0 h 15"/>
                <a:gd name="T28" fmla="*/ 5 w 8"/>
                <a:gd name="T29" fmla="*/ 4 h 15"/>
                <a:gd name="T30" fmla="*/ 4 w 8"/>
                <a:gd name="T31" fmla="*/ 5 h 15"/>
                <a:gd name="T32" fmla="*/ 3 w 8"/>
                <a:gd name="T33" fmla="*/ 7 h 15"/>
                <a:gd name="T34" fmla="*/ 3 w 8"/>
                <a:gd name="T35" fmla="*/ 8 h 15"/>
                <a:gd name="T36" fmla="*/ 3 w 8"/>
                <a:gd name="T37" fmla="*/ 8 h 15"/>
                <a:gd name="T38" fmla="*/ 2 w 8"/>
                <a:gd name="T39" fmla="*/ 9 h 15"/>
                <a:gd name="T40" fmla="*/ 0 w 8"/>
                <a:gd name="T41" fmla="*/ 14 h 15"/>
                <a:gd name="T42" fmla="*/ 2 w 8"/>
                <a:gd name="T4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0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2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1" y="14"/>
                    <a:pt x="2" y="15"/>
                    <a:pt x="2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2" name="Freeform 140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1 w 6"/>
                <a:gd name="T3" fmla="*/ 6 h 7"/>
                <a:gd name="T4" fmla="*/ 5 w 6"/>
                <a:gd name="T5" fmla="*/ 0 h 7"/>
                <a:gd name="T6" fmla="*/ 6 w 6"/>
                <a:gd name="T7" fmla="*/ 1 h 7"/>
                <a:gd name="T8" fmla="*/ 5 w 6"/>
                <a:gd name="T9" fmla="*/ 5 h 7"/>
                <a:gd name="T10" fmla="*/ 3 w 6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2" y="6"/>
                    <a:pt x="1" y="6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3" name="Freeform 141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3 w 6"/>
                <a:gd name="T3" fmla="*/ 7 h 7"/>
                <a:gd name="T4" fmla="*/ 5 w 6"/>
                <a:gd name="T5" fmla="*/ 5 h 7"/>
                <a:gd name="T6" fmla="*/ 6 w 6"/>
                <a:gd name="T7" fmla="*/ 1 h 7"/>
                <a:gd name="T8" fmla="*/ 5 w 6"/>
                <a:gd name="T9" fmla="*/ 0 h 7"/>
                <a:gd name="T10" fmla="*/ 1 w 6"/>
                <a:gd name="T11" fmla="*/ 6 h 7"/>
                <a:gd name="T12" fmla="*/ 3 w 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0" y="3"/>
                    <a:pt x="1" y="6"/>
                  </a:cubicBezTo>
                  <a:cubicBezTo>
                    <a:pt x="2" y="6"/>
                    <a:pt x="3" y="7"/>
                    <a:pt x="3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</p:grpSp>
      <p:sp>
        <p:nvSpPr>
          <p:cNvPr id="74" name="矩形 73"/>
          <p:cNvSpPr/>
          <p:nvPr userDrawn="1"/>
        </p:nvSpPr>
        <p:spPr>
          <a:xfrm>
            <a:off x="2607736" y="5905159"/>
            <a:ext cx="7643281" cy="27456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dist" defTabSz="964565" rtl="0" eaLnBrk="1" fontAlgn="auto" latinLnBrk="0" hangingPunct="1">
              <a:lnSpc>
                <a:spcPct val="120000"/>
              </a:lnSpc>
              <a:spcAft>
                <a:spcPts val="105"/>
              </a:spcAft>
              <a:buClrTx/>
              <a:buSzTx/>
              <a:buFontTx/>
              <a:buNone/>
              <a:defRPr/>
            </a:pPr>
            <a:r>
              <a:rPr lang="en-US" altLang="zh-CN" sz="1055" b="1" kern="12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rPr>
              <a:t>GRADUATION REPORT TEMPLE FOR ZHEJIANG UNIVERSITY</a:t>
            </a:r>
            <a:endParaRPr lang="en-US" altLang="zh-CN" sz="1055" b="1" kern="1200" dirty="0">
              <a:solidFill>
                <a:schemeClr val="bg1">
                  <a:lumMod val="9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8" name="文本占位符 77"/>
          <p:cNvSpPr>
            <a:spLocks noGrp="1"/>
          </p:cNvSpPr>
          <p:nvPr>
            <p:ph type="body" sz="quarter" idx="11" hasCustomPrompt="1"/>
          </p:nvPr>
        </p:nvSpPr>
        <p:spPr>
          <a:xfrm>
            <a:off x="2340141" y="5046559"/>
            <a:ext cx="8178469" cy="761254"/>
          </a:xfrm>
          <a:prstGeom prst="rect">
            <a:avLst/>
          </a:prstGeom>
        </p:spPr>
        <p:txBody>
          <a:bodyPr anchor="ctr"/>
          <a:lstStyle>
            <a:lvl1pPr marL="0" indent="0" algn="dist">
              <a:lnSpc>
                <a:spcPct val="100000"/>
              </a:lnSpc>
              <a:buNone/>
              <a:defRPr sz="5060" b="1">
                <a:solidFill>
                  <a:schemeClr val="bg1"/>
                </a:solidFill>
                <a:latin typeface="方正粗雅宋简体" panose="02000000000000000000" pitchFamily="2" charset="-122"/>
                <a:ea typeface="方正粗雅宋简体" panose="02000000000000000000" pitchFamily="2" charset="-122"/>
              </a:defRPr>
            </a:lvl1pPr>
            <a:lvl2pPr marL="481965" indent="0">
              <a:buNone/>
              <a:defRPr/>
            </a:lvl2pPr>
            <a:lvl3pPr marL="964565" indent="0">
              <a:buNone/>
              <a:defRPr/>
            </a:lvl3pPr>
            <a:lvl4pPr marL="1446530" indent="0">
              <a:buNone/>
              <a:defRPr/>
            </a:lvl4pPr>
            <a:lvl5pPr marL="1928495" indent="0">
              <a:buNone/>
              <a:defRPr/>
            </a:lvl5pPr>
          </a:lstStyle>
          <a:p>
            <a:pPr lvl="0"/>
            <a:r>
              <a:rPr lang="zh-CN" altLang="en-US" dirty="0"/>
              <a:t>单击此处编辑答辩报告题目</a:t>
            </a:r>
            <a:endParaRPr lang="zh-CN" altLang="en-US" dirty="0"/>
          </a:p>
        </p:txBody>
      </p:sp>
      <p:sp>
        <p:nvSpPr>
          <p:cNvPr id="75" name="文本占位符 63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16" y="6294163"/>
            <a:ext cx="2163118" cy="40742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85" b="1">
                <a:solidFill>
                  <a:schemeClr val="bg1"/>
                </a:solidFill>
              </a:defRPr>
            </a:lvl1pPr>
            <a:lvl2pPr marL="481965" indent="0">
              <a:buFontTx/>
              <a:buNone/>
              <a:defRPr/>
            </a:lvl2pPr>
            <a:lvl3pPr marL="964565" indent="0">
              <a:buFontTx/>
              <a:buNone/>
              <a:defRPr/>
            </a:lvl3pPr>
            <a:lvl4pPr marL="1446530" indent="0">
              <a:buFontTx/>
              <a:buNone/>
              <a:defRPr/>
            </a:lvl4pPr>
            <a:lvl5pPr marL="1928495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答辩人信息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0"/>
          <p:cNvSpPr>
            <a:spLocks noGrp="1"/>
          </p:cNvSpPr>
          <p:nvPr>
            <p:ph type="pic" sz="quarter" idx="11"/>
          </p:nvPr>
        </p:nvSpPr>
        <p:spPr>
          <a:xfrm>
            <a:off x="0" y="-11720"/>
            <a:ext cx="7863311" cy="7264461"/>
          </a:xfrm>
          <a:custGeom>
            <a:avLst/>
            <a:gdLst>
              <a:gd name="connsiteX0" fmla="*/ 0 w 7455584"/>
              <a:gd name="connsiteY0" fmla="*/ 0 h 6888163"/>
              <a:gd name="connsiteX1" fmla="*/ 7455584 w 7455584"/>
              <a:gd name="connsiteY1" fmla="*/ 0 h 6888163"/>
              <a:gd name="connsiteX2" fmla="*/ 7455584 w 7455584"/>
              <a:gd name="connsiteY2" fmla="*/ 6888163 h 6888163"/>
              <a:gd name="connsiteX3" fmla="*/ 0 w 7455584"/>
              <a:gd name="connsiteY3" fmla="*/ 6888163 h 6888163"/>
              <a:gd name="connsiteX4" fmla="*/ 0 w 7455584"/>
              <a:gd name="connsiteY4" fmla="*/ 0 h 6888163"/>
              <a:gd name="connsiteX0-1" fmla="*/ 0 w 7455584"/>
              <a:gd name="connsiteY0-2" fmla="*/ 0 h 6888163"/>
              <a:gd name="connsiteX1-3" fmla="*/ 4574161 w 7455584"/>
              <a:gd name="connsiteY1-4" fmla="*/ 0 h 6888163"/>
              <a:gd name="connsiteX2-5" fmla="*/ 7455584 w 7455584"/>
              <a:gd name="connsiteY2-6" fmla="*/ 6888163 h 6888163"/>
              <a:gd name="connsiteX3-7" fmla="*/ 0 w 7455584"/>
              <a:gd name="connsiteY3-8" fmla="*/ 6888163 h 6888163"/>
              <a:gd name="connsiteX4-9" fmla="*/ 0 w 7455584"/>
              <a:gd name="connsiteY4-10" fmla="*/ 0 h 68881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455584" h="6888163">
                <a:moveTo>
                  <a:pt x="0" y="0"/>
                </a:moveTo>
                <a:lnTo>
                  <a:pt x="4574161" y="0"/>
                </a:lnTo>
                <a:lnTo>
                  <a:pt x="7455584" y="6888163"/>
                </a:lnTo>
                <a:lnTo>
                  <a:pt x="0" y="68881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858750" cy="72326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0" y="2974254"/>
            <a:ext cx="12858750" cy="4258397"/>
          </a:xfrm>
          <a:custGeom>
            <a:avLst/>
            <a:gdLst>
              <a:gd name="connsiteX0" fmla="*/ 0 w 12192000"/>
              <a:gd name="connsiteY0" fmla="*/ 0 h 4037813"/>
              <a:gd name="connsiteX1" fmla="*/ 106773 w 12192000"/>
              <a:gd name="connsiteY1" fmla="*/ 36445 h 4037813"/>
              <a:gd name="connsiteX2" fmla="*/ 6096001 w 12192000"/>
              <a:gd name="connsiteY2" fmla="*/ 883678 h 4037813"/>
              <a:gd name="connsiteX3" fmla="*/ 12085229 w 12192000"/>
              <a:gd name="connsiteY3" fmla="*/ 36445 h 4037813"/>
              <a:gd name="connsiteX4" fmla="*/ 12192000 w 12192000"/>
              <a:gd name="connsiteY4" fmla="*/ 1 h 4037813"/>
              <a:gd name="connsiteX5" fmla="*/ 12192000 w 12192000"/>
              <a:gd name="connsiteY5" fmla="*/ 4037813 h 4037813"/>
              <a:gd name="connsiteX6" fmla="*/ 0 w 12192000"/>
              <a:gd name="connsiteY6" fmla="*/ 4037813 h 403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037813">
                <a:moveTo>
                  <a:pt x="0" y="0"/>
                </a:moveTo>
                <a:lnTo>
                  <a:pt x="106773" y="36445"/>
                </a:lnTo>
                <a:cubicBezTo>
                  <a:pt x="1734353" y="565729"/>
                  <a:pt x="3820949" y="883678"/>
                  <a:pt x="6096001" y="883678"/>
                </a:cubicBezTo>
                <a:cubicBezTo>
                  <a:pt x="8371054" y="883678"/>
                  <a:pt x="10457649" y="565729"/>
                  <a:pt x="12085229" y="36445"/>
                </a:cubicBezTo>
                <a:lnTo>
                  <a:pt x="12192000" y="1"/>
                </a:lnTo>
                <a:lnTo>
                  <a:pt x="12192000" y="4037813"/>
                </a:lnTo>
                <a:lnTo>
                  <a:pt x="0" y="4037813"/>
                </a:lnTo>
                <a:close/>
              </a:path>
            </a:pathLst>
          </a:custGeom>
          <a:solidFill>
            <a:srgbClr val="04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05"/>
              </a:spcAft>
            </a:pPr>
            <a:endParaRPr lang="zh-CN" altLang="en-US"/>
          </a:p>
        </p:txBody>
      </p:sp>
      <p:grpSp>
        <p:nvGrpSpPr>
          <p:cNvPr id="6" name="Group 74"/>
          <p:cNvGrpSpPr>
            <a:grpSpLocks noChangeAspect="1"/>
          </p:cNvGrpSpPr>
          <p:nvPr userDrawn="1"/>
        </p:nvGrpSpPr>
        <p:grpSpPr bwMode="auto">
          <a:xfrm>
            <a:off x="5441458" y="4288573"/>
            <a:ext cx="1975835" cy="549591"/>
            <a:chOff x="954" y="660"/>
            <a:chExt cx="1269" cy="353"/>
          </a:xfrm>
          <a:solidFill>
            <a:schemeClr val="bg1"/>
          </a:solidFill>
        </p:grpSpPr>
        <p:sp>
          <p:nvSpPr>
            <p:cNvPr id="7" name="Freeform 75"/>
            <p:cNvSpPr/>
            <p:nvPr userDrawn="1"/>
          </p:nvSpPr>
          <p:spPr bwMode="auto">
            <a:xfrm>
              <a:off x="1968" y="833"/>
              <a:ext cx="45" cy="46"/>
            </a:xfrm>
            <a:custGeom>
              <a:avLst/>
              <a:gdLst>
                <a:gd name="T0" fmla="*/ 10 w 36"/>
                <a:gd name="T1" fmla="*/ 35 h 37"/>
                <a:gd name="T2" fmla="*/ 6 w 36"/>
                <a:gd name="T3" fmla="*/ 25 h 37"/>
                <a:gd name="T4" fmla="*/ 0 w 36"/>
                <a:gd name="T5" fmla="*/ 11 h 37"/>
                <a:gd name="T6" fmla="*/ 23 w 36"/>
                <a:gd name="T7" fmla="*/ 4 h 37"/>
                <a:gd name="T8" fmla="*/ 28 w 36"/>
                <a:gd name="T9" fmla="*/ 9 h 37"/>
                <a:gd name="T10" fmla="*/ 30 w 36"/>
                <a:gd name="T11" fmla="*/ 29 h 37"/>
                <a:gd name="T12" fmla="*/ 10 w 36"/>
                <a:gd name="T13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10" y="35"/>
                  </a:moveTo>
                  <a:cubicBezTo>
                    <a:pt x="3" y="34"/>
                    <a:pt x="7" y="31"/>
                    <a:pt x="6" y="25"/>
                  </a:cubicBezTo>
                  <a:cubicBezTo>
                    <a:pt x="5" y="20"/>
                    <a:pt x="0" y="14"/>
                    <a:pt x="0" y="11"/>
                  </a:cubicBezTo>
                  <a:cubicBezTo>
                    <a:pt x="1" y="0"/>
                    <a:pt x="15" y="0"/>
                    <a:pt x="23" y="4"/>
                  </a:cubicBezTo>
                  <a:cubicBezTo>
                    <a:pt x="25" y="4"/>
                    <a:pt x="26" y="7"/>
                    <a:pt x="28" y="9"/>
                  </a:cubicBezTo>
                  <a:cubicBezTo>
                    <a:pt x="32" y="14"/>
                    <a:pt x="36" y="23"/>
                    <a:pt x="30" y="29"/>
                  </a:cubicBezTo>
                  <a:cubicBezTo>
                    <a:pt x="25" y="34"/>
                    <a:pt x="17" y="37"/>
                    <a:pt x="10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8" name="Freeform 76"/>
            <p:cNvSpPr/>
            <p:nvPr userDrawn="1"/>
          </p:nvSpPr>
          <p:spPr bwMode="auto">
            <a:xfrm>
              <a:off x="1837" y="698"/>
              <a:ext cx="160" cy="165"/>
            </a:xfrm>
            <a:custGeom>
              <a:avLst/>
              <a:gdLst>
                <a:gd name="T0" fmla="*/ 33 w 129"/>
                <a:gd name="T1" fmla="*/ 133 h 133"/>
                <a:gd name="T2" fmla="*/ 32 w 129"/>
                <a:gd name="T3" fmla="*/ 133 h 133"/>
                <a:gd name="T4" fmla="*/ 33 w 129"/>
                <a:gd name="T5" fmla="*/ 130 h 133"/>
                <a:gd name="T6" fmla="*/ 55 w 129"/>
                <a:gd name="T7" fmla="*/ 116 h 133"/>
                <a:gd name="T8" fmla="*/ 67 w 129"/>
                <a:gd name="T9" fmla="*/ 99 h 133"/>
                <a:gd name="T10" fmla="*/ 25 w 129"/>
                <a:gd name="T11" fmla="*/ 115 h 133"/>
                <a:gd name="T12" fmla="*/ 8 w 129"/>
                <a:gd name="T13" fmla="*/ 108 h 133"/>
                <a:gd name="T14" fmla="*/ 8 w 129"/>
                <a:gd name="T15" fmla="*/ 107 h 133"/>
                <a:gd name="T16" fmla="*/ 8 w 129"/>
                <a:gd name="T17" fmla="*/ 92 h 133"/>
                <a:gd name="T18" fmla="*/ 60 w 129"/>
                <a:gd name="T19" fmla="*/ 80 h 133"/>
                <a:gd name="T20" fmla="*/ 75 w 129"/>
                <a:gd name="T21" fmla="*/ 72 h 133"/>
                <a:gd name="T22" fmla="*/ 77 w 129"/>
                <a:gd name="T23" fmla="*/ 14 h 133"/>
                <a:gd name="T24" fmla="*/ 99 w 129"/>
                <a:gd name="T25" fmla="*/ 16 h 133"/>
                <a:gd name="T26" fmla="*/ 103 w 129"/>
                <a:gd name="T27" fmla="*/ 21 h 133"/>
                <a:gd name="T28" fmla="*/ 104 w 129"/>
                <a:gd name="T29" fmla="*/ 21 h 133"/>
                <a:gd name="T30" fmla="*/ 103 w 129"/>
                <a:gd name="T31" fmla="*/ 35 h 133"/>
                <a:gd name="T32" fmla="*/ 98 w 129"/>
                <a:gd name="T33" fmla="*/ 65 h 133"/>
                <a:gd name="T34" fmla="*/ 126 w 129"/>
                <a:gd name="T35" fmla="*/ 54 h 133"/>
                <a:gd name="T36" fmla="*/ 123 w 129"/>
                <a:gd name="T37" fmla="*/ 69 h 133"/>
                <a:gd name="T38" fmla="*/ 95 w 129"/>
                <a:gd name="T39" fmla="*/ 81 h 133"/>
                <a:gd name="T40" fmla="*/ 82 w 129"/>
                <a:gd name="T41" fmla="*/ 111 h 133"/>
                <a:gd name="T42" fmla="*/ 75 w 129"/>
                <a:gd name="T43" fmla="*/ 118 h 133"/>
                <a:gd name="T44" fmla="*/ 56 w 129"/>
                <a:gd name="T45" fmla="*/ 128 h 133"/>
                <a:gd name="T46" fmla="*/ 33 w 129"/>
                <a:gd name="T4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133">
                  <a:moveTo>
                    <a:pt x="33" y="133"/>
                  </a:moveTo>
                  <a:cubicBezTo>
                    <a:pt x="33" y="133"/>
                    <a:pt x="33" y="133"/>
                    <a:pt x="32" y="133"/>
                  </a:cubicBezTo>
                  <a:cubicBezTo>
                    <a:pt x="32" y="132"/>
                    <a:pt x="32" y="131"/>
                    <a:pt x="33" y="130"/>
                  </a:cubicBezTo>
                  <a:cubicBezTo>
                    <a:pt x="35" y="130"/>
                    <a:pt x="55" y="117"/>
                    <a:pt x="55" y="116"/>
                  </a:cubicBezTo>
                  <a:cubicBezTo>
                    <a:pt x="60" y="111"/>
                    <a:pt x="66" y="106"/>
                    <a:pt x="67" y="99"/>
                  </a:cubicBezTo>
                  <a:cubicBezTo>
                    <a:pt x="53" y="104"/>
                    <a:pt x="40" y="114"/>
                    <a:pt x="25" y="115"/>
                  </a:cubicBezTo>
                  <a:cubicBezTo>
                    <a:pt x="18" y="113"/>
                    <a:pt x="13" y="110"/>
                    <a:pt x="8" y="108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1" y="102"/>
                    <a:pt x="0" y="95"/>
                    <a:pt x="8" y="92"/>
                  </a:cubicBezTo>
                  <a:cubicBezTo>
                    <a:pt x="23" y="96"/>
                    <a:pt x="46" y="85"/>
                    <a:pt x="60" y="80"/>
                  </a:cubicBezTo>
                  <a:cubicBezTo>
                    <a:pt x="63" y="78"/>
                    <a:pt x="72" y="75"/>
                    <a:pt x="75" y="72"/>
                  </a:cubicBezTo>
                  <a:cubicBezTo>
                    <a:pt x="78" y="52"/>
                    <a:pt x="76" y="33"/>
                    <a:pt x="77" y="14"/>
                  </a:cubicBezTo>
                  <a:cubicBezTo>
                    <a:pt x="82" y="0"/>
                    <a:pt x="90" y="10"/>
                    <a:pt x="99" y="16"/>
                  </a:cubicBezTo>
                  <a:cubicBezTo>
                    <a:pt x="99" y="18"/>
                    <a:pt x="101" y="19"/>
                    <a:pt x="103" y="21"/>
                  </a:cubicBezTo>
                  <a:cubicBezTo>
                    <a:pt x="103" y="21"/>
                    <a:pt x="103" y="21"/>
                    <a:pt x="104" y="21"/>
                  </a:cubicBezTo>
                  <a:cubicBezTo>
                    <a:pt x="107" y="27"/>
                    <a:pt x="108" y="30"/>
                    <a:pt x="103" y="35"/>
                  </a:cubicBezTo>
                  <a:cubicBezTo>
                    <a:pt x="99" y="44"/>
                    <a:pt x="97" y="54"/>
                    <a:pt x="98" y="65"/>
                  </a:cubicBezTo>
                  <a:cubicBezTo>
                    <a:pt x="108" y="63"/>
                    <a:pt x="114" y="55"/>
                    <a:pt x="126" y="54"/>
                  </a:cubicBezTo>
                  <a:cubicBezTo>
                    <a:pt x="129" y="60"/>
                    <a:pt x="128" y="65"/>
                    <a:pt x="123" y="69"/>
                  </a:cubicBezTo>
                  <a:cubicBezTo>
                    <a:pt x="114" y="73"/>
                    <a:pt x="105" y="77"/>
                    <a:pt x="95" y="81"/>
                  </a:cubicBezTo>
                  <a:cubicBezTo>
                    <a:pt x="93" y="91"/>
                    <a:pt x="89" y="103"/>
                    <a:pt x="82" y="111"/>
                  </a:cubicBezTo>
                  <a:cubicBezTo>
                    <a:pt x="81" y="113"/>
                    <a:pt x="76" y="117"/>
                    <a:pt x="75" y="118"/>
                  </a:cubicBezTo>
                  <a:cubicBezTo>
                    <a:pt x="69" y="122"/>
                    <a:pt x="63" y="126"/>
                    <a:pt x="56" y="128"/>
                  </a:cubicBezTo>
                  <a:cubicBezTo>
                    <a:pt x="37" y="133"/>
                    <a:pt x="37" y="133"/>
                    <a:pt x="33" y="1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9" name="Freeform 77"/>
            <p:cNvSpPr/>
            <p:nvPr userDrawn="1"/>
          </p:nvSpPr>
          <p:spPr bwMode="auto">
            <a:xfrm>
              <a:off x="1630" y="796"/>
              <a:ext cx="94" cy="110"/>
            </a:xfrm>
            <a:custGeom>
              <a:avLst/>
              <a:gdLst>
                <a:gd name="T0" fmla="*/ 17 w 76"/>
                <a:gd name="T1" fmla="*/ 88 h 88"/>
                <a:gd name="T2" fmla="*/ 0 w 76"/>
                <a:gd name="T3" fmla="*/ 70 h 88"/>
                <a:gd name="T4" fmla="*/ 2 w 76"/>
                <a:gd name="T5" fmla="*/ 65 h 88"/>
                <a:gd name="T6" fmla="*/ 50 w 76"/>
                <a:gd name="T7" fmla="*/ 26 h 88"/>
                <a:gd name="T8" fmla="*/ 65 w 76"/>
                <a:gd name="T9" fmla="*/ 5 h 88"/>
                <a:gd name="T10" fmla="*/ 66 w 76"/>
                <a:gd name="T11" fmla="*/ 4 h 88"/>
                <a:gd name="T12" fmla="*/ 66 w 76"/>
                <a:gd name="T13" fmla="*/ 4 h 88"/>
                <a:gd name="T14" fmla="*/ 76 w 76"/>
                <a:gd name="T15" fmla="*/ 5 h 88"/>
                <a:gd name="T16" fmla="*/ 65 w 76"/>
                <a:gd name="T17" fmla="*/ 19 h 88"/>
                <a:gd name="T18" fmla="*/ 54 w 76"/>
                <a:gd name="T19" fmla="*/ 43 h 88"/>
                <a:gd name="T20" fmla="*/ 48 w 76"/>
                <a:gd name="T21" fmla="*/ 54 h 88"/>
                <a:gd name="T22" fmla="*/ 35 w 76"/>
                <a:gd name="T23" fmla="*/ 72 h 88"/>
                <a:gd name="T24" fmla="*/ 21 w 76"/>
                <a:gd name="T25" fmla="*/ 87 h 88"/>
                <a:gd name="T26" fmla="*/ 17 w 76"/>
                <a:gd name="T2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88">
                  <a:moveTo>
                    <a:pt x="17" y="88"/>
                  </a:moveTo>
                  <a:cubicBezTo>
                    <a:pt x="10" y="84"/>
                    <a:pt x="3" y="76"/>
                    <a:pt x="0" y="70"/>
                  </a:cubicBezTo>
                  <a:cubicBezTo>
                    <a:pt x="0" y="69"/>
                    <a:pt x="1" y="67"/>
                    <a:pt x="2" y="65"/>
                  </a:cubicBezTo>
                  <a:cubicBezTo>
                    <a:pt x="18" y="52"/>
                    <a:pt x="35" y="41"/>
                    <a:pt x="50" y="26"/>
                  </a:cubicBezTo>
                  <a:cubicBezTo>
                    <a:pt x="54" y="19"/>
                    <a:pt x="60" y="12"/>
                    <a:pt x="65" y="5"/>
                  </a:cubicBezTo>
                  <a:cubicBezTo>
                    <a:pt x="65" y="5"/>
                    <a:pt x="66" y="5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70" y="0"/>
                    <a:pt x="72" y="0"/>
                    <a:pt x="76" y="5"/>
                  </a:cubicBezTo>
                  <a:cubicBezTo>
                    <a:pt x="76" y="10"/>
                    <a:pt x="68" y="14"/>
                    <a:pt x="65" y="19"/>
                  </a:cubicBezTo>
                  <a:cubicBezTo>
                    <a:pt x="62" y="27"/>
                    <a:pt x="58" y="35"/>
                    <a:pt x="54" y="43"/>
                  </a:cubicBezTo>
                  <a:cubicBezTo>
                    <a:pt x="53" y="45"/>
                    <a:pt x="53" y="45"/>
                    <a:pt x="48" y="54"/>
                  </a:cubicBezTo>
                  <a:cubicBezTo>
                    <a:pt x="43" y="57"/>
                    <a:pt x="37" y="66"/>
                    <a:pt x="35" y="72"/>
                  </a:cubicBezTo>
                  <a:cubicBezTo>
                    <a:pt x="29" y="75"/>
                    <a:pt x="27" y="84"/>
                    <a:pt x="21" y="87"/>
                  </a:cubicBezTo>
                  <a:cubicBezTo>
                    <a:pt x="19" y="87"/>
                    <a:pt x="18" y="87"/>
                    <a:pt x="17" y="8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0" name="Freeform 78"/>
            <p:cNvSpPr/>
            <p:nvPr userDrawn="1"/>
          </p:nvSpPr>
          <p:spPr bwMode="auto">
            <a:xfrm>
              <a:off x="1749" y="791"/>
              <a:ext cx="53" cy="41"/>
            </a:xfrm>
            <a:custGeom>
              <a:avLst/>
              <a:gdLst>
                <a:gd name="T0" fmla="*/ 19 w 43"/>
                <a:gd name="T1" fmla="*/ 33 h 33"/>
                <a:gd name="T2" fmla="*/ 0 w 43"/>
                <a:gd name="T3" fmla="*/ 20 h 33"/>
                <a:gd name="T4" fmla="*/ 2 w 43"/>
                <a:gd name="T5" fmla="*/ 14 h 33"/>
                <a:gd name="T6" fmla="*/ 6 w 43"/>
                <a:gd name="T7" fmla="*/ 13 h 33"/>
                <a:gd name="T8" fmla="*/ 17 w 43"/>
                <a:gd name="T9" fmla="*/ 12 h 33"/>
                <a:gd name="T10" fmla="*/ 43 w 43"/>
                <a:gd name="T11" fmla="*/ 5 h 33"/>
                <a:gd name="T12" fmla="*/ 19 w 43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3">
                  <a:moveTo>
                    <a:pt x="19" y="33"/>
                  </a:moveTo>
                  <a:cubicBezTo>
                    <a:pt x="9" y="33"/>
                    <a:pt x="6" y="26"/>
                    <a:pt x="0" y="20"/>
                  </a:cubicBezTo>
                  <a:cubicBezTo>
                    <a:pt x="0" y="18"/>
                    <a:pt x="2" y="16"/>
                    <a:pt x="2" y="14"/>
                  </a:cubicBezTo>
                  <a:cubicBezTo>
                    <a:pt x="4" y="14"/>
                    <a:pt x="4" y="14"/>
                    <a:pt x="6" y="13"/>
                  </a:cubicBezTo>
                  <a:cubicBezTo>
                    <a:pt x="10" y="12"/>
                    <a:pt x="12" y="12"/>
                    <a:pt x="17" y="12"/>
                  </a:cubicBezTo>
                  <a:cubicBezTo>
                    <a:pt x="22" y="11"/>
                    <a:pt x="38" y="0"/>
                    <a:pt x="43" y="5"/>
                  </a:cubicBezTo>
                  <a:cubicBezTo>
                    <a:pt x="43" y="17"/>
                    <a:pt x="30" y="30"/>
                    <a:pt x="19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1" name="Freeform 79"/>
            <p:cNvSpPr/>
            <p:nvPr userDrawn="1"/>
          </p:nvSpPr>
          <p:spPr bwMode="auto">
            <a:xfrm>
              <a:off x="1668" y="766"/>
              <a:ext cx="36" cy="42"/>
            </a:xfrm>
            <a:custGeom>
              <a:avLst/>
              <a:gdLst>
                <a:gd name="T0" fmla="*/ 5 w 29"/>
                <a:gd name="T1" fmla="*/ 34 h 34"/>
                <a:gd name="T2" fmla="*/ 0 w 29"/>
                <a:gd name="T3" fmla="*/ 9 h 34"/>
                <a:gd name="T4" fmla="*/ 19 w 29"/>
                <a:gd name="T5" fmla="*/ 6 h 34"/>
                <a:gd name="T6" fmla="*/ 23 w 29"/>
                <a:gd name="T7" fmla="*/ 26 h 34"/>
                <a:gd name="T8" fmla="*/ 5 w 2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5" y="34"/>
                  </a:moveTo>
                  <a:cubicBezTo>
                    <a:pt x="1" y="30"/>
                    <a:pt x="0" y="14"/>
                    <a:pt x="0" y="9"/>
                  </a:cubicBezTo>
                  <a:cubicBezTo>
                    <a:pt x="3" y="0"/>
                    <a:pt x="12" y="0"/>
                    <a:pt x="19" y="6"/>
                  </a:cubicBezTo>
                  <a:cubicBezTo>
                    <a:pt x="25" y="14"/>
                    <a:pt x="29" y="17"/>
                    <a:pt x="23" y="26"/>
                  </a:cubicBezTo>
                  <a:cubicBezTo>
                    <a:pt x="16" y="32"/>
                    <a:pt x="13" y="32"/>
                    <a:pt x="5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2" name="Freeform 80"/>
            <p:cNvSpPr/>
            <p:nvPr userDrawn="1"/>
          </p:nvSpPr>
          <p:spPr bwMode="auto">
            <a:xfrm>
              <a:off x="1748" y="739"/>
              <a:ext cx="63" cy="60"/>
            </a:xfrm>
            <a:custGeom>
              <a:avLst/>
              <a:gdLst>
                <a:gd name="T0" fmla="*/ 17 w 51"/>
                <a:gd name="T1" fmla="*/ 48 h 48"/>
                <a:gd name="T2" fmla="*/ 21 w 51"/>
                <a:gd name="T3" fmla="*/ 30 h 48"/>
                <a:gd name="T4" fmla="*/ 13 w 51"/>
                <a:gd name="T5" fmla="*/ 32 h 48"/>
                <a:gd name="T6" fmla="*/ 3 w 51"/>
                <a:gd name="T7" fmla="*/ 15 h 48"/>
                <a:gd name="T8" fmla="*/ 13 w 51"/>
                <a:gd name="T9" fmla="*/ 11 h 48"/>
                <a:gd name="T10" fmla="*/ 33 w 51"/>
                <a:gd name="T11" fmla="*/ 2 h 48"/>
                <a:gd name="T12" fmla="*/ 51 w 51"/>
                <a:gd name="T13" fmla="*/ 18 h 48"/>
                <a:gd name="T14" fmla="*/ 39 w 51"/>
                <a:gd name="T15" fmla="*/ 36 h 48"/>
                <a:gd name="T16" fmla="*/ 22 w 51"/>
                <a:gd name="T17" fmla="*/ 47 h 48"/>
                <a:gd name="T18" fmla="*/ 17 w 51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17" y="48"/>
                  </a:moveTo>
                  <a:cubicBezTo>
                    <a:pt x="16" y="43"/>
                    <a:pt x="23" y="33"/>
                    <a:pt x="21" y="30"/>
                  </a:cubicBezTo>
                  <a:cubicBezTo>
                    <a:pt x="18" y="31"/>
                    <a:pt x="16" y="32"/>
                    <a:pt x="13" y="32"/>
                  </a:cubicBezTo>
                  <a:cubicBezTo>
                    <a:pt x="7" y="29"/>
                    <a:pt x="0" y="21"/>
                    <a:pt x="3" y="15"/>
                  </a:cubicBezTo>
                  <a:cubicBezTo>
                    <a:pt x="7" y="10"/>
                    <a:pt x="6" y="12"/>
                    <a:pt x="13" y="11"/>
                  </a:cubicBezTo>
                  <a:cubicBezTo>
                    <a:pt x="19" y="8"/>
                    <a:pt x="26" y="5"/>
                    <a:pt x="33" y="2"/>
                  </a:cubicBezTo>
                  <a:cubicBezTo>
                    <a:pt x="45" y="0"/>
                    <a:pt x="50" y="6"/>
                    <a:pt x="51" y="18"/>
                  </a:cubicBezTo>
                  <a:cubicBezTo>
                    <a:pt x="49" y="25"/>
                    <a:pt x="44" y="31"/>
                    <a:pt x="39" y="36"/>
                  </a:cubicBezTo>
                  <a:cubicBezTo>
                    <a:pt x="33" y="40"/>
                    <a:pt x="27" y="44"/>
                    <a:pt x="22" y="47"/>
                  </a:cubicBezTo>
                  <a:cubicBezTo>
                    <a:pt x="20" y="47"/>
                    <a:pt x="19" y="48"/>
                    <a:pt x="17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3" name="Freeform 81"/>
            <p:cNvSpPr/>
            <p:nvPr userDrawn="1"/>
          </p:nvSpPr>
          <p:spPr bwMode="auto">
            <a:xfrm>
              <a:off x="1687" y="715"/>
              <a:ext cx="38" cy="42"/>
            </a:xfrm>
            <a:custGeom>
              <a:avLst/>
              <a:gdLst>
                <a:gd name="T0" fmla="*/ 3 w 31"/>
                <a:gd name="T1" fmla="*/ 34 h 34"/>
                <a:gd name="T2" fmla="*/ 3 w 31"/>
                <a:gd name="T3" fmla="*/ 29 h 34"/>
                <a:gd name="T4" fmla="*/ 0 w 31"/>
                <a:gd name="T5" fmla="*/ 16 h 34"/>
                <a:gd name="T6" fmla="*/ 7 w 31"/>
                <a:gd name="T7" fmla="*/ 0 h 34"/>
                <a:gd name="T8" fmla="*/ 26 w 31"/>
                <a:gd name="T9" fmla="*/ 23 h 34"/>
                <a:gd name="T10" fmla="*/ 3 w 31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4">
                  <a:moveTo>
                    <a:pt x="3" y="34"/>
                  </a:moveTo>
                  <a:cubicBezTo>
                    <a:pt x="1" y="32"/>
                    <a:pt x="2" y="31"/>
                    <a:pt x="3" y="29"/>
                  </a:cubicBezTo>
                  <a:cubicBezTo>
                    <a:pt x="3" y="24"/>
                    <a:pt x="0" y="20"/>
                    <a:pt x="0" y="16"/>
                  </a:cubicBezTo>
                  <a:cubicBezTo>
                    <a:pt x="1" y="7"/>
                    <a:pt x="0" y="4"/>
                    <a:pt x="7" y="0"/>
                  </a:cubicBezTo>
                  <a:cubicBezTo>
                    <a:pt x="12" y="3"/>
                    <a:pt x="31" y="12"/>
                    <a:pt x="26" y="23"/>
                  </a:cubicBezTo>
                  <a:cubicBezTo>
                    <a:pt x="21" y="29"/>
                    <a:pt x="11" y="33"/>
                    <a:pt x="3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4" name="Freeform 82"/>
            <p:cNvSpPr/>
            <p:nvPr userDrawn="1"/>
          </p:nvSpPr>
          <p:spPr bwMode="auto">
            <a:xfrm>
              <a:off x="1365" y="728"/>
              <a:ext cx="244" cy="186"/>
            </a:xfrm>
            <a:custGeom>
              <a:avLst/>
              <a:gdLst>
                <a:gd name="T0" fmla="*/ 20 w 197"/>
                <a:gd name="T1" fmla="*/ 150 h 150"/>
                <a:gd name="T2" fmla="*/ 13 w 197"/>
                <a:gd name="T3" fmla="*/ 119 h 150"/>
                <a:gd name="T4" fmla="*/ 17 w 197"/>
                <a:gd name="T5" fmla="*/ 114 h 150"/>
                <a:gd name="T6" fmla="*/ 17 w 197"/>
                <a:gd name="T7" fmla="*/ 113 h 150"/>
                <a:gd name="T8" fmla="*/ 44 w 197"/>
                <a:gd name="T9" fmla="*/ 77 h 150"/>
                <a:gd name="T10" fmla="*/ 52 w 197"/>
                <a:gd name="T11" fmla="*/ 67 h 150"/>
                <a:gd name="T12" fmla="*/ 53 w 197"/>
                <a:gd name="T13" fmla="*/ 78 h 150"/>
                <a:gd name="T14" fmla="*/ 60 w 197"/>
                <a:gd name="T15" fmla="*/ 77 h 150"/>
                <a:gd name="T16" fmla="*/ 85 w 197"/>
                <a:gd name="T17" fmla="*/ 58 h 150"/>
                <a:gd name="T18" fmla="*/ 87 w 197"/>
                <a:gd name="T19" fmla="*/ 48 h 150"/>
                <a:gd name="T20" fmla="*/ 68 w 197"/>
                <a:gd name="T21" fmla="*/ 44 h 150"/>
                <a:gd name="T22" fmla="*/ 88 w 197"/>
                <a:gd name="T23" fmla="*/ 29 h 150"/>
                <a:gd name="T24" fmla="*/ 92 w 197"/>
                <a:gd name="T25" fmla="*/ 9 h 150"/>
                <a:gd name="T26" fmla="*/ 109 w 197"/>
                <a:gd name="T27" fmla="*/ 22 h 150"/>
                <a:gd name="T28" fmla="*/ 110 w 197"/>
                <a:gd name="T29" fmla="*/ 37 h 150"/>
                <a:gd name="T30" fmla="*/ 108 w 197"/>
                <a:gd name="T31" fmla="*/ 46 h 150"/>
                <a:gd name="T32" fmla="*/ 111 w 197"/>
                <a:gd name="T33" fmla="*/ 46 h 150"/>
                <a:gd name="T34" fmla="*/ 131 w 197"/>
                <a:gd name="T35" fmla="*/ 32 h 150"/>
                <a:gd name="T36" fmla="*/ 140 w 197"/>
                <a:gd name="T37" fmla="*/ 5 h 150"/>
                <a:gd name="T38" fmla="*/ 163 w 197"/>
                <a:gd name="T39" fmla="*/ 11 h 150"/>
                <a:gd name="T40" fmla="*/ 176 w 197"/>
                <a:gd name="T41" fmla="*/ 5 h 150"/>
                <a:gd name="T42" fmla="*/ 182 w 197"/>
                <a:gd name="T43" fmla="*/ 4 h 150"/>
                <a:gd name="T44" fmla="*/ 184 w 197"/>
                <a:gd name="T45" fmla="*/ 13 h 150"/>
                <a:gd name="T46" fmla="*/ 157 w 197"/>
                <a:gd name="T47" fmla="*/ 39 h 150"/>
                <a:gd name="T48" fmla="*/ 166 w 197"/>
                <a:gd name="T49" fmla="*/ 29 h 150"/>
                <a:gd name="T50" fmla="*/ 190 w 197"/>
                <a:gd name="T51" fmla="*/ 34 h 150"/>
                <a:gd name="T52" fmla="*/ 184 w 197"/>
                <a:gd name="T53" fmla="*/ 50 h 150"/>
                <a:gd name="T54" fmla="*/ 182 w 197"/>
                <a:gd name="T55" fmla="*/ 54 h 150"/>
                <a:gd name="T56" fmla="*/ 182 w 197"/>
                <a:gd name="T57" fmla="*/ 93 h 150"/>
                <a:gd name="T58" fmla="*/ 173 w 197"/>
                <a:gd name="T59" fmla="*/ 107 h 150"/>
                <a:gd name="T60" fmla="*/ 173 w 197"/>
                <a:gd name="T61" fmla="*/ 107 h 150"/>
                <a:gd name="T62" fmla="*/ 172 w 197"/>
                <a:gd name="T63" fmla="*/ 107 h 150"/>
                <a:gd name="T64" fmla="*/ 158 w 197"/>
                <a:gd name="T65" fmla="*/ 113 h 150"/>
                <a:gd name="T66" fmla="*/ 158 w 197"/>
                <a:gd name="T67" fmla="*/ 58 h 150"/>
                <a:gd name="T68" fmla="*/ 157 w 197"/>
                <a:gd name="T69" fmla="*/ 58 h 150"/>
                <a:gd name="T70" fmla="*/ 139 w 197"/>
                <a:gd name="T71" fmla="*/ 89 h 150"/>
                <a:gd name="T72" fmla="*/ 124 w 197"/>
                <a:gd name="T73" fmla="*/ 80 h 150"/>
                <a:gd name="T74" fmla="*/ 128 w 197"/>
                <a:gd name="T75" fmla="*/ 76 h 150"/>
                <a:gd name="T76" fmla="*/ 130 w 197"/>
                <a:gd name="T77" fmla="*/ 45 h 150"/>
                <a:gd name="T78" fmla="*/ 111 w 197"/>
                <a:gd name="T79" fmla="*/ 64 h 150"/>
                <a:gd name="T80" fmla="*/ 102 w 197"/>
                <a:gd name="T81" fmla="*/ 70 h 150"/>
                <a:gd name="T82" fmla="*/ 97 w 197"/>
                <a:gd name="T83" fmla="*/ 91 h 150"/>
                <a:gd name="T84" fmla="*/ 92 w 197"/>
                <a:gd name="T85" fmla="*/ 101 h 150"/>
                <a:gd name="T86" fmla="*/ 91 w 197"/>
                <a:gd name="T87" fmla="*/ 102 h 150"/>
                <a:gd name="T88" fmla="*/ 74 w 197"/>
                <a:gd name="T89" fmla="*/ 110 h 150"/>
                <a:gd name="T90" fmla="*/ 74 w 197"/>
                <a:gd name="T91" fmla="*/ 107 h 150"/>
                <a:gd name="T92" fmla="*/ 82 w 197"/>
                <a:gd name="T93" fmla="*/ 85 h 150"/>
                <a:gd name="T94" fmla="*/ 63 w 197"/>
                <a:gd name="T95" fmla="*/ 94 h 150"/>
                <a:gd name="T96" fmla="*/ 53 w 197"/>
                <a:gd name="T97" fmla="*/ 91 h 150"/>
                <a:gd name="T98" fmla="*/ 52 w 197"/>
                <a:gd name="T99" fmla="*/ 90 h 150"/>
                <a:gd name="T100" fmla="*/ 48 w 197"/>
                <a:gd name="T101" fmla="*/ 88 h 150"/>
                <a:gd name="T102" fmla="*/ 44 w 197"/>
                <a:gd name="T103" fmla="*/ 100 h 150"/>
                <a:gd name="T104" fmla="*/ 27 w 197"/>
                <a:gd name="T105" fmla="*/ 147 h 150"/>
                <a:gd name="T106" fmla="*/ 20 w 197"/>
                <a:gd name="T10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150">
                  <a:moveTo>
                    <a:pt x="20" y="150"/>
                  </a:moveTo>
                  <a:cubicBezTo>
                    <a:pt x="9" y="146"/>
                    <a:pt x="0" y="124"/>
                    <a:pt x="13" y="119"/>
                  </a:cubicBezTo>
                  <a:cubicBezTo>
                    <a:pt x="13" y="117"/>
                    <a:pt x="15" y="115"/>
                    <a:pt x="17" y="114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27" y="103"/>
                    <a:pt x="35" y="88"/>
                    <a:pt x="44" y="77"/>
                  </a:cubicBezTo>
                  <a:cubicBezTo>
                    <a:pt x="46" y="72"/>
                    <a:pt x="47" y="68"/>
                    <a:pt x="52" y="67"/>
                  </a:cubicBezTo>
                  <a:cubicBezTo>
                    <a:pt x="55" y="69"/>
                    <a:pt x="54" y="74"/>
                    <a:pt x="53" y="78"/>
                  </a:cubicBezTo>
                  <a:cubicBezTo>
                    <a:pt x="54" y="79"/>
                    <a:pt x="58" y="78"/>
                    <a:pt x="60" y="77"/>
                  </a:cubicBezTo>
                  <a:cubicBezTo>
                    <a:pt x="68" y="71"/>
                    <a:pt x="78" y="65"/>
                    <a:pt x="85" y="58"/>
                  </a:cubicBezTo>
                  <a:cubicBezTo>
                    <a:pt x="86" y="55"/>
                    <a:pt x="86" y="52"/>
                    <a:pt x="87" y="48"/>
                  </a:cubicBezTo>
                  <a:cubicBezTo>
                    <a:pt x="81" y="50"/>
                    <a:pt x="64" y="54"/>
                    <a:pt x="68" y="44"/>
                  </a:cubicBezTo>
                  <a:cubicBezTo>
                    <a:pt x="75" y="41"/>
                    <a:pt x="84" y="36"/>
                    <a:pt x="88" y="29"/>
                  </a:cubicBezTo>
                  <a:cubicBezTo>
                    <a:pt x="90" y="22"/>
                    <a:pt x="89" y="14"/>
                    <a:pt x="92" y="9"/>
                  </a:cubicBezTo>
                  <a:cubicBezTo>
                    <a:pt x="99" y="5"/>
                    <a:pt x="108" y="14"/>
                    <a:pt x="109" y="22"/>
                  </a:cubicBezTo>
                  <a:cubicBezTo>
                    <a:pt x="112" y="27"/>
                    <a:pt x="121" y="21"/>
                    <a:pt x="110" y="37"/>
                  </a:cubicBezTo>
                  <a:cubicBezTo>
                    <a:pt x="108" y="39"/>
                    <a:pt x="108" y="42"/>
                    <a:pt x="108" y="46"/>
                  </a:cubicBezTo>
                  <a:cubicBezTo>
                    <a:pt x="109" y="46"/>
                    <a:pt x="110" y="46"/>
                    <a:pt x="111" y="46"/>
                  </a:cubicBezTo>
                  <a:cubicBezTo>
                    <a:pt x="117" y="41"/>
                    <a:pt x="124" y="36"/>
                    <a:pt x="131" y="32"/>
                  </a:cubicBezTo>
                  <a:cubicBezTo>
                    <a:pt x="133" y="22"/>
                    <a:pt x="135" y="14"/>
                    <a:pt x="140" y="5"/>
                  </a:cubicBezTo>
                  <a:cubicBezTo>
                    <a:pt x="147" y="0"/>
                    <a:pt x="156" y="5"/>
                    <a:pt x="163" y="11"/>
                  </a:cubicBezTo>
                  <a:cubicBezTo>
                    <a:pt x="168" y="11"/>
                    <a:pt x="172" y="8"/>
                    <a:pt x="176" y="5"/>
                  </a:cubicBezTo>
                  <a:cubicBezTo>
                    <a:pt x="178" y="4"/>
                    <a:pt x="178" y="4"/>
                    <a:pt x="182" y="4"/>
                  </a:cubicBezTo>
                  <a:cubicBezTo>
                    <a:pt x="183" y="7"/>
                    <a:pt x="184" y="9"/>
                    <a:pt x="184" y="13"/>
                  </a:cubicBezTo>
                  <a:cubicBezTo>
                    <a:pt x="181" y="24"/>
                    <a:pt x="151" y="27"/>
                    <a:pt x="157" y="39"/>
                  </a:cubicBezTo>
                  <a:cubicBezTo>
                    <a:pt x="162" y="39"/>
                    <a:pt x="164" y="33"/>
                    <a:pt x="166" y="29"/>
                  </a:cubicBezTo>
                  <a:cubicBezTo>
                    <a:pt x="171" y="26"/>
                    <a:pt x="184" y="30"/>
                    <a:pt x="190" y="34"/>
                  </a:cubicBezTo>
                  <a:cubicBezTo>
                    <a:pt x="197" y="42"/>
                    <a:pt x="192" y="45"/>
                    <a:pt x="184" y="50"/>
                  </a:cubicBezTo>
                  <a:cubicBezTo>
                    <a:pt x="183" y="52"/>
                    <a:pt x="183" y="53"/>
                    <a:pt x="182" y="54"/>
                  </a:cubicBezTo>
                  <a:cubicBezTo>
                    <a:pt x="181" y="70"/>
                    <a:pt x="181" y="70"/>
                    <a:pt x="182" y="93"/>
                  </a:cubicBezTo>
                  <a:cubicBezTo>
                    <a:pt x="179" y="99"/>
                    <a:pt x="177" y="102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9" y="112"/>
                    <a:pt x="162" y="117"/>
                    <a:pt x="158" y="113"/>
                  </a:cubicBezTo>
                  <a:cubicBezTo>
                    <a:pt x="158" y="94"/>
                    <a:pt x="159" y="75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56" y="67"/>
                    <a:pt x="147" y="84"/>
                    <a:pt x="139" y="89"/>
                  </a:cubicBezTo>
                  <a:cubicBezTo>
                    <a:pt x="132" y="90"/>
                    <a:pt x="126" y="86"/>
                    <a:pt x="124" y="80"/>
                  </a:cubicBezTo>
                  <a:cubicBezTo>
                    <a:pt x="125" y="78"/>
                    <a:pt x="126" y="77"/>
                    <a:pt x="128" y="76"/>
                  </a:cubicBezTo>
                  <a:cubicBezTo>
                    <a:pt x="132" y="68"/>
                    <a:pt x="130" y="53"/>
                    <a:pt x="130" y="45"/>
                  </a:cubicBezTo>
                  <a:cubicBezTo>
                    <a:pt x="125" y="46"/>
                    <a:pt x="115" y="59"/>
                    <a:pt x="111" y="64"/>
                  </a:cubicBezTo>
                  <a:cubicBezTo>
                    <a:pt x="108" y="66"/>
                    <a:pt x="105" y="68"/>
                    <a:pt x="102" y="70"/>
                  </a:cubicBezTo>
                  <a:cubicBezTo>
                    <a:pt x="100" y="77"/>
                    <a:pt x="98" y="84"/>
                    <a:pt x="97" y="91"/>
                  </a:cubicBezTo>
                  <a:cubicBezTo>
                    <a:pt x="95" y="95"/>
                    <a:pt x="93" y="98"/>
                    <a:pt x="92" y="101"/>
                  </a:cubicBezTo>
                  <a:cubicBezTo>
                    <a:pt x="91" y="101"/>
                    <a:pt x="91" y="101"/>
                    <a:pt x="91" y="102"/>
                  </a:cubicBezTo>
                  <a:cubicBezTo>
                    <a:pt x="88" y="106"/>
                    <a:pt x="80" y="118"/>
                    <a:pt x="74" y="110"/>
                  </a:cubicBezTo>
                  <a:cubicBezTo>
                    <a:pt x="74" y="109"/>
                    <a:pt x="74" y="108"/>
                    <a:pt x="74" y="107"/>
                  </a:cubicBezTo>
                  <a:cubicBezTo>
                    <a:pt x="79" y="101"/>
                    <a:pt x="82" y="92"/>
                    <a:pt x="82" y="85"/>
                  </a:cubicBezTo>
                  <a:cubicBezTo>
                    <a:pt x="75" y="87"/>
                    <a:pt x="70" y="94"/>
                    <a:pt x="63" y="94"/>
                  </a:cubicBezTo>
                  <a:cubicBezTo>
                    <a:pt x="59" y="93"/>
                    <a:pt x="55" y="92"/>
                    <a:pt x="53" y="91"/>
                  </a:cubicBezTo>
                  <a:cubicBezTo>
                    <a:pt x="53" y="90"/>
                    <a:pt x="53" y="90"/>
                    <a:pt x="52" y="90"/>
                  </a:cubicBezTo>
                  <a:cubicBezTo>
                    <a:pt x="51" y="89"/>
                    <a:pt x="49" y="87"/>
                    <a:pt x="48" y="88"/>
                  </a:cubicBezTo>
                  <a:cubicBezTo>
                    <a:pt x="47" y="91"/>
                    <a:pt x="45" y="96"/>
                    <a:pt x="44" y="100"/>
                  </a:cubicBezTo>
                  <a:cubicBezTo>
                    <a:pt x="37" y="115"/>
                    <a:pt x="32" y="130"/>
                    <a:pt x="27" y="147"/>
                  </a:cubicBezTo>
                  <a:cubicBezTo>
                    <a:pt x="24" y="149"/>
                    <a:pt x="23" y="150"/>
                    <a:pt x="20" y="1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5" name="Freeform 83"/>
            <p:cNvSpPr/>
            <p:nvPr userDrawn="1"/>
          </p:nvSpPr>
          <p:spPr bwMode="auto">
            <a:xfrm>
              <a:off x="1401" y="757"/>
              <a:ext cx="37" cy="49"/>
            </a:xfrm>
            <a:custGeom>
              <a:avLst/>
              <a:gdLst>
                <a:gd name="T0" fmla="*/ 5 w 30"/>
                <a:gd name="T1" fmla="*/ 39 h 39"/>
                <a:gd name="T2" fmla="*/ 6 w 30"/>
                <a:gd name="T3" fmla="*/ 28 h 39"/>
                <a:gd name="T4" fmla="*/ 6 w 30"/>
                <a:gd name="T5" fmla="*/ 1 h 39"/>
                <a:gd name="T6" fmla="*/ 10 w 30"/>
                <a:gd name="T7" fmla="*/ 0 h 39"/>
                <a:gd name="T8" fmla="*/ 25 w 30"/>
                <a:gd name="T9" fmla="*/ 17 h 39"/>
                <a:gd name="T10" fmla="*/ 5 w 30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5" y="39"/>
                  </a:moveTo>
                  <a:cubicBezTo>
                    <a:pt x="3" y="35"/>
                    <a:pt x="6" y="31"/>
                    <a:pt x="6" y="28"/>
                  </a:cubicBezTo>
                  <a:cubicBezTo>
                    <a:pt x="3" y="17"/>
                    <a:pt x="0" y="9"/>
                    <a:pt x="6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4" y="4"/>
                    <a:pt x="21" y="11"/>
                    <a:pt x="25" y="17"/>
                  </a:cubicBezTo>
                  <a:cubicBezTo>
                    <a:pt x="30" y="29"/>
                    <a:pt x="14" y="35"/>
                    <a:pt x="5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6" name="Freeform 84"/>
            <p:cNvSpPr/>
            <p:nvPr userDrawn="1"/>
          </p:nvSpPr>
          <p:spPr bwMode="auto">
            <a:xfrm>
              <a:off x="1411" y="708"/>
              <a:ext cx="46" cy="47"/>
            </a:xfrm>
            <a:custGeom>
              <a:avLst/>
              <a:gdLst>
                <a:gd name="T0" fmla="*/ 7 w 37"/>
                <a:gd name="T1" fmla="*/ 38 h 38"/>
                <a:gd name="T2" fmla="*/ 4 w 37"/>
                <a:gd name="T3" fmla="*/ 36 h 38"/>
                <a:gd name="T4" fmla="*/ 6 w 37"/>
                <a:gd name="T5" fmla="*/ 29 h 38"/>
                <a:gd name="T6" fmla="*/ 11 w 37"/>
                <a:gd name="T7" fmla="*/ 0 h 38"/>
                <a:gd name="T8" fmla="*/ 16 w 37"/>
                <a:gd name="T9" fmla="*/ 7 h 38"/>
                <a:gd name="T10" fmla="*/ 24 w 37"/>
                <a:gd name="T11" fmla="*/ 32 h 38"/>
                <a:gd name="T12" fmla="*/ 7 w 37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8">
                  <a:moveTo>
                    <a:pt x="7" y="38"/>
                  </a:moveTo>
                  <a:cubicBezTo>
                    <a:pt x="5" y="37"/>
                    <a:pt x="5" y="37"/>
                    <a:pt x="4" y="36"/>
                  </a:cubicBezTo>
                  <a:cubicBezTo>
                    <a:pt x="6" y="33"/>
                    <a:pt x="7" y="32"/>
                    <a:pt x="6" y="29"/>
                  </a:cubicBezTo>
                  <a:cubicBezTo>
                    <a:pt x="0" y="20"/>
                    <a:pt x="0" y="5"/>
                    <a:pt x="11" y="0"/>
                  </a:cubicBezTo>
                  <a:cubicBezTo>
                    <a:pt x="14" y="0"/>
                    <a:pt x="15" y="3"/>
                    <a:pt x="16" y="7"/>
                  </a:cubicBezTo>
                  <a:cubicBezTo>
                    <a:pt x="23" y="14"/>
                    <a:pt x="37" y="23"/>
                    <a:pt x="24" y="32"/>
                  </a:cubicBezTo>
                  <a:cubicBezTo>
                    <a:pt x="18" y="35"/>
                    <a:pt x="13" y="36"/>
                    <a:pt x="7" y="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7" name="Freeform 85"/>
            <p:cNvSpPr/>
            <p:nvPr userDrawn="1"/>
          </p:nvSpPr>
          <p:spPr bwMode="auto">
            <a:xfrm>
              <a:off x="2067" y="765"/>
              <a:ext cx="26" cy="39"/>
            </a:xfrm>
            <a:custGeom>
              <a:avLst/>
              <a:gdLst>
                <a:gd name="T0" fmla="*/ 10 w 21"/>
                <a:gd name="T1" fmla="*/ 31 h 31"/>
                <a:gd name="T2" fmla="*/ 3 w 21"/>
                <a:gd name="T3" fmla="*/ 4 h 31"/>
                <a:gd name="T4" fmla="*/ 21 w 21"/>
                <a:gd name="T5" fmla="*/ 18 h 31"/>
                <a:gd name="T6" fmla="*/ 10 w 21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1">
                  <a:moveTo>
                    <a:pt x="10" y="31"/>
                  </a:moveTo>
                  <a:cubicBezTo>
                    <a:pt x="0" y="27"/>
                    <a:pt x="2" y="11"/>
                    <a:pt x="3" y="4"/>
                  </a:cubicBezTo>
                  <a:cubicBezTo>
                    <a:pt x="11" y="0"/>
                    <a:pt x="20" y="9"/>
                    <a:pt x="21" y="18"/>
                  </a:cubicBezTo>
                  <a:cubicBezTo>
                    <a:pt x="19" y="27"/>
                    <a:pt x="19" y="29"/>
                    <a:pt x="10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8" name="Freeform 86"/>
            <p:cNvSpPr>
              <a:spLocks noEditPoints="1"/>
            </p:cNvSpPr>
            <p:nvPr userDrawn="1"/>
          </p:nvSpPr>
          <p:spPr bwMode="auto">
            <a:xfrm>
              <a:off x="2057" y="673"/>
              <a:ext cx="166" cy="224"/>
            </a:xfrm>
            <a:custGeom>
              <a:avLst/>
              <a:gdLst>
                <a:gd name="T0" fmla="*/ 71 w 134"/>
                <a:gd name="T1" fmla="*/ 180 h 180"/>
                <a:gd name="T2" fmla="*/ 34 w 134"/>
                <a:gd name="T3" fmla="*/ 173 h 180"/>
                <a:gd name="T4" fmla="*/ 56 w 134"/>
                <a:gd name="T5" fmla="*/ 148 h 180"/>
                <a:gd name="T6" fmla="*/ 0 w 134"/>
                <a:gd name="T7" fmla="*/ 147 h 180"/>
                <a:gd name="T8" fmla="*/ 56 w 134"/>
                <a:gd name="T9" fmla="*/ 124 h 180"/>
                <a:gd name="T10" fmla="*/ 75 w 134"/>
                <a:gd name="T11" fmla="*/ 108 h 180"/>
                <a:gd name="T12" fmla="*/ 91 w 134"/>
                <a:gd name="T13" fmla="*/ 96 h 180"/>
                <a:gd name="T14" fmla="*/ 32 w 134"/>
                <a:gd name="T15" fmla="*/ 119 h 180"/>
                <a:gd name="T16" fmla="*/ 34 w 134"/>
                <a:gd name="T17" fmla="*/ 108 h 180"/>
                <a:gd name="T18" fmla="*/ 73 w 134"/>
                <a:gd name="T19" fmla="*/ 81 h 180"/>
                <a:gd name="T20" fmla="*/ 71 w 134"/>
                <a:gd name="T21" fmla="*/ 78 h 180"/>
                <a:gd name="T22" fmla="*/ 39 w 134"/>
                <a:gd name="T23" fmla="*/ 93 h 180"/>
                <a:gd name="T24" fmla="*/ 27 w 134"/>
                <a:gd name="T25" fmla="*/ 61 h 180"/>
                <a:gd name="T26" fmla="*/ 33 w 134"/>
                <a:gd name="T27" fmla="*/ 44 h 180"/>
                <a:gd name="T28" fmla="*/ 46 w 134"/>
                <a:gd name="T29" fmla="*/ 56 h 180"/>
                <a:gd name="T30" fmla="*/ 60 w 134"/>
                <a:gd name="T31" fmla="*/ 66 h 180"/>
                <a:gd name="T32" fmla="*/ 68 w 134"/>
                <a:gd name="T33" fmla="*/ 55 h 180"/>
                <a:gd name="T34" fmla="*/ 64 w 134"/>
                <a:gd name="T35" fmla="*/ 45 h 180"/>
                <a:gd name="T36" fmla="*/ 84 w 134"/>
                <a:gd name="T37" fmla="*/ 25 h 180"/>
                <a:gd name="T38" fmla="*/ 111 w 134"/>
                <a:gd name="T39" fmla="*/ 20 h 180"/>
                <a:gd name="T40" fmla="*/ 110 w 134"/>
                <a:gd name="T41" fmla="*/ 29 h 180"/>
                <a:gd name="T42" fmla="*/ 132 w 134"/>
                <a:gd name="T43" fmla="*/ 44 h 180"/>
                <a:gd name="T44" fmla="*/ 115 w 134"/>
                <a:gd name="T45" fmla="*/ 77 h 180"/>
                <a:gd name="T46" fmla="*/ 120 w 134"/>
                <a:gd name="T47" fmla="*/ 94 h 180"/>
                <a:gd name="T48" fmla="*/ 78 w 134"/>
                <a:gd name="T49" fmla="*/ 114 h 180"/>
                <a:gd name="T50" fmla="*/ 92 w 134"/>
                <a:gd name="T51" fmla="*/ 119 h 180"/>
                <a:gd name="T52" fmla="*/ 81 w 134"/>
                <a:gd name="T53" fmla="*/ 140 h 180"/>
                <a:gd name="T54" fmla="*/ 72 w 134"/>
                <a:gd name="T55" fmla="*/ 180 h 180"/>
                <a:gd name="T56" fmla="*/ 106 w 134"/>
                <a:gd name="T57" fmla="*/ 53 h 180"/>
                <a:gd name="T58" fmla="*/ 87 w 134"/>
                <a:gd name="T59" fmla="*/ 59 h 180"/>
                <a:gd name="T60" fmla="*/ 87 w 134"/>
                <a:gd name="T61" fmla="*/ 60 h 180"/>
                <a:gd name="T62" fmla="*/ 92 w 134"/>
                <a:gd name="T63" fmla="*/ 58 h 180"/>
                <a:gd name="T64" fmla="*/ 99 w 134"/>
                <a:gd name="T65" fmla="*/ 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72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58" y="180"/>
                    <a:pt x="46" y="179"/>
                    <a:pt x="34" y="175"/>
                  </a:cubicBezTo>
                  <a:cubicBezTo>
                    <a:pt x="34" y="174"/>
                    <a:pt x="34" y="174"/>
                    <a:pt x="34" y="173"/>
                  </a:cubicBezTo>
                  <a:cubicBezTo>
                    <a:pt x="41" y="169"/>
                    <a:pt x="50" y="170"/>
                    <a:pt x="55" y="163"/>
                  </a:cubicBezTo>
                  <a:cubicBezTo>
                    <a:pt x="56" y="157"/>
                    <a:pt x="57" y="152"/>
                    <a:pt x="56" y="148"/>
                  </a:cubicBezTo>
                  <a:cubicBezTo>
                    <a:pt x="43" y="148"/>
                    <a:pt x="37" y="157"/>
                    <a:pt x="27" y="161"/>
                  </a:cubicBezTo>
                  <a:cubicBezTo>
                    <a:pt x="18" y="162"/>
                    <a:pt x="3" y="154"/>
                    <a:pt x="0" y="147"/>
                  </a:cubicBezTo>
                  <a:cubicBezTo>
                    <a:pt x="0" y="136"/>
                    <a:pt x="3" y="141"/>
                    <a:pt x="14" y="140"/>
                  </a:cubicBezTo>
                  <a:cubicBezTo>
                    <a:pt x="28" y="138"/>
                    <a:pt x="43" y="130"/>
                    <a:pt x="56" y="124"/>
                  </a:cubicBezTo>
                  <a:cubicBezTo>
                    <a:pt x="59" y="121"/>
                    <a:pt x="59" y="121"/>
                    <a:pt x="61" y="121"/>
                  </a:cubicBezTo>
                  <a:cubicBezTo>
                    <a:pt x="64" y="112"/>
                    <a:pt x="66" y="110"/>
                    <a:pt x="75" y="108"/>
                  </a:cubicBezTo>
                  <a:cubicBezTo>
                    <a:pt x="79" y="106"/>
                    <a:pt x="79" y="106"/>
                    <a:pt x="90" y="100"/>
                  </a:cubicBezTo>
                  <a:cubicBezTo>
                    <a:pt x="90" y="99"/>
                    <a:pt x="91" y="98"/>
                    <a:pt x="91" y="96"/>
                  </a:cubicBezTo>
                  <a:cubicBezTo>
                    <a:pt x="74" y="98"/>
                    <a:pt x="61" y="112"/>
                    <a:pt x="48" y="121"/>
                  </a:cubicBezTo>
                  <a:cubicBezTo>
                    <a:pt x="41" y="122"/>
                    <a:pt x="36" y="121"/>
                    <a:pt x="32" y="119"/>
                  </a:cubicBezTo>
                  <a:cubicBezTo>
                    <a:pt x="29" y="120"/>
                    <a:pt x="12" y="123"/>
                    <a:pt x="20" y="116"/>
                  </a:cubicBezTo>
                  <a:cubicBezTo>
                    <a:pt x="25" y="114"/>
                    <a:pt x="29" y="111"/>
                    <a:pt x="34" y="108"/>
                  </a:cubicBezTo>
                  <a:cubicBezTo>
                    <a:pt x="47" y="100"/>
                    <a:pt x="61" y="93"/>
                    <a:pt x="74" y="85"/>
                  </a:cubicBezTo>
                  <a:cubicBezTo>
                    <a:pt x="74" y="83"/>
                    <a:pt x="73" y="82"/>
                    <a:pt x="73" y="81"/>
                  </a:cubicBezTo>
                  <a:cubicBezTo>
                    <a:pt x="73" y="79"/>
                    <a:pt x="74" y="77"/>
                    <a:pt x="74" y="75"/>
                  </a:cubicBezTo>
                  <a:cubicBezTo>
                    <a:pt x="72" y="76"/>
                    <a:pt x="71" y="76"/>
                    <a:pt x="71" y="78"/>
                  </a:cubicBezTo>
                  <a:cubicBezTo>
                    <a:pt x="63" y="81"/>
                    <a:pt x="59" y="88"/>
                    <a:pt x="53" y="81"/>
                  </a:cubicBezTo>
                  <a:cubicBezTo>
                    <a:pt x="51" y="88"/>
                    <a:pt x="46" y="93"/>
                    <a:pt x="39" y="93"/>
                  </a:cubicBezTo>
                  <a:cubicBezTo>
                    <a:pt x="32" y="89"/>
                    <a:pt x="32" y="77"/>
                    <a:pt x="31" y="72"/>
                  </a:cubicBezTo>
                  <a:cubicBezTo>
                    <a:pt x="30" y="71"/>
                    <a:pt x="29" y="67"/>
                    <a:pt x="27" y="61"/>
                  </a:cubicBezTo>
                  <a:cubicBezTo>
                    <a:pt x="24" y="55"/>
                    <a:pt x="18" y="47"/>
                    <a:pt x="22" y="42"/>
                  </a:cubicBezTo>
                  <a:cubicBezTo>
                    <a:pt x="27" y="38"/>
                    <a:pt x="29" y="37"/>
                    <a:pt x="33" y="44"/>
                  </a:cubicBezTo>
                  <a:cubicBezTo>
                    <a:pt x="37" y="47"/>
                    <a:pt x="42" y="51"/>
                    <a:pt x="45" y="56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48" y="62"/>
                    <a:pt x="54" y="69"/>
                    <a:pt x="53" y="77"/>
                  </a:cubicBezTo>
                  <a:cubicBezTo>
                    <a:pt x="57" y="75"/>
                    <a:pt x="62" y="71"/>
                    <a:pt x="60" y="66"/>
                  </a:cubicBezTo>
                  <a:cubicBezTo>
                    <a:pt x="53" y="63"/>
                    <a:pt x="57" y="57"/>
                    <a:pt x="61" y="55"/>
                  </a:cubicBezTo>
                  <a:cubicBezTo>
                    <a:pt x="64" y="55"/>
                    <a:pt x="64" y="55"/>
                    <a:pt x="68" y="55"/>
                  </a:cubicBezTo>
                  <a:cubicBezTo>
                    <a:pt x="68" y="53"/>
                    <a:pt x="68" y="53"/>
                    <a:pt x="67" y="52"/>
                  </a:cubicBezTo>
                  <a:cubicBezTo>
                    <a:pt x="62" y="50"/>
                    <a:pt x="63" y="49"/>
                    <a:pt x="64" y="45"/>
                  </a:cubicBezTo>
                  <a:cubicBezTo>
                    <a:pt x="58" y="43"/>
                    <a:pt x="56" y="37"/>
                    <a:pt x="58" y="32"/>
                  </a:cubicBezTo>
                  <a:cubicBezTo>
                    <a:pt x="76" y="28"/>
                    <a:pt x="76" y="28"/>
                    <a:pt x="84" y="25"/>
                  </a:cubicBezTo>
                  <a:cubicBezTo>
                    <a:pt x="89" y="19"/>
                    <a:pt x="95" y="0"/>
                    <a:pt x="106" y="4"/>
                  </a:cubicBezTo>
                  <a:cubicBezTo>
                    <a:pt x="109" y="7"/>
                    <a:pt x="111" y="14"/>
                    <a:pt x="111" y="20"/>
                  </a:cubicBezTo>
                  <a:cubicBezTo>
                    <a:pt x="109" y="23"/>
                    <a:pt x="107" y="25"/>
                    <a:pt x="107" y="28"/>
                  </a:cubicBezTo>
                  <a:cubicBezTo>
                    <a:pt x="108" y="28"/>
                    <a:pt x="109" y="28"/>
                    <a:pt x="110" y="29"/>
                  </a:cubicBezTo>
                  <a:cubicBezTo>
                    <a:pt x="117" y="25"/>
                    <a:pt x="121" y="21"/>
                    <a:pt x="125" y="31"/>
                  </a:cubicBezTo>
                  <a:cubicBezTo>
                    <a:pt x="132" y="35"/>
                    <a:pt x="134" y="34"/>
                    <a:pt x="132" y="44"/>
                  </a:cubicBezTo>
                  <a:cubicBezTo>
                    <a:pt x="127" y="55"/>
                    <a:pt x="121" y="66"/>
                    <a:pt x="115" y="76"/>
                  </a:cubicBezTo>
                  <a:cubicBezTo>
                    <a:pt x="115" y="76"/>
                    <a:pt x="115" y="77"/>
                    <a:pt x="115" y="77"/>
                  </a:cubicBezTo>
                  <a:cubicBezTo>
                    <a:pt x="117" y="77"/>
                    <a:pt x="118" y="78"/>
                    <a:pt x="119" y="78"/>
                  </a:cubicBezTo>
                  <a:cubicBezTo>
                    <a:pt x="120" y="83"/>
                    <a:pt x="120" y="88"/>
                    <a:pt x="120" y="94"/>
                  </a:cubicBezTo>
                  <a:cubicBezTo>
                    <a:pt x="116" y="100"/>
                    <a:pt x="110" y="100"/>
                    <a:pt x="103" y="101"/>
                  </a:cubicBezTo>
                  <a:cubicBezTo>
                    <a:pt x="94" y="106"/>
                    <a:pt x="86" y="109"/>
                    <a:pt x="78" y="114"/>
                  </a:cubicBezTo>
                  <a:cubicBezTo>
                    <a:pt x="78" y="116"/>
                    <a:pt x="78" y="118"/>
                    <a:pt x="79" y="120"/>
                  </a:cubicBezTo>
                  <a:cubicBezTo>
                    <a:pt x="83" y="120"/>
                    <a:pt x="87" y="120"/>
                    <a:pt x="92" y="119"/>
                  </a:cubicBezTo>
                  <a:cubicBezTo>
                    <a:pt x="96" y="123"/>
                    <a:pt x="96" y="131"/>
                    <a:pt x="93" y="136"/>
                  </a:cubicBezTo>
                  <a:cubicBezTo>
                    <a:pt x="88" y="137"/>
                    <a:pt x="85" y="138"/>
                    <a:pt x="81" y="140"/>
                  </a:cubicBezTo>
                  <a:cubicBezTo>
                    <a:pt x="81" y="142"/>
                    <a:pt x="81" y="144"/>
                    <a:pt x="80" y="147"/>
                  </a:cubicBezTo>
                  <a:cubicBezTo>
                    <a:pt x="81" y="156"/>
                    <a:pt x="85" y="178"/>
                    <a:pt x="72" y="180"/>
                  </a:cubicBezTo>
                  <a:moveTo>
                    <a:pt x="99" y="67"/>
                  </a:moveTo>
                  <a:cubicBezTo>
                    <a:pt x="103" y="63"/>
                    <a:pt x="106" y="58"/>
                    <a:pt x="106" y="53"/>
                  </a:cubicBezTo>
                  <a:cubicBezTo>
                    <a:pt x="102" y="49"/>
                    <a:pt x="96" y="49"/>
                    <a:pt x="92" y="49"/>
                  </a:cubicBezTo>
                  <a:cubicBezTo>
                    <a:pt x="92" y="51"/>
                    <a:pt x="92" y="51"/>
                    <a:pt x="87" y="59"/>
                  </a:cubicBezTo>
                  <a:cubicBezTo>
                    <a:pt x="88" y="59"/>
                    <a:pt x="88" y="59"/>
                    <a:pt x="89" y="59"/>
                  </a:cubicBezTo>
                  <a:cubicBezTo>
                    <a:pt x="88" y="60"/>
                    <a:pt x="88" y="60"/>
                    <a:pt x="87" y="60"/>
                  </a:cubicBezTo>
                  <a:cubicBezTo>
                    <a:pt x="87" y="60"/>
                    <a:pt x="88" y="60"/>
                    <a:pt x="88" y="61"/>
                  </a:cubicBezTo>
                  <a:cubicBezTo>
                    <a:pt x="90" y="61"/>
                    <a:pt x="91" y="59"/>
                    <a:pt x="92" y="58"/>
                  </a:cubicBezTo>
                  <a:cubicBezTo>
                    <a:pt x="98" y="57"/>
                    <a:pt x="98" y="59"/>
                    <a:pt x="98" y="67"/>
                  </a:cubicBezTo>
                  <a:cubicBezTo>
                    <a:pt x="98" y="67"/>
                    <a:pt x="98" y="67"/>
                    <a:pt x="99" y="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9" name="Freeform 87"/>
            <p:cNvSpPr/>
            <p:nvPr userDrawn="1"/>
          </p:nvSpPr>
          <p:spPr bwMode="auto">
            <a:xfrm>
              <a:off x="1415" y="933"/>
              <a:ext cx="31" cy="40"/>
            </a:xfrm>
            <a:custGeom>
              <a:avLst/>
              <a:gdLst>
                <a:gd name="T0" fmla="*/ 0 w 31"/>
                <a:gd name="T1" fmla="*/ 35 h 40"/>
                <a:gd name="T2" fmla="*/ 24 w 31"/>
                <a:gd name="T3" fmla="*/ 5 h 40"/>
                <a:gd name="T4" fmla="*/ 2 w 31"/>
                <a:gd name="T5" fmla="*/ 5 h 40"/>
                <a:gd name="T6" fmla="*/ 2 w 31"/>
                <a:gd name="T7" fmla="*/ 3 h 40"/>
                <a:gd name="T8" fmla="*/ 2 w 31"/>
                <a:gd name="T9" fmla="*/ 0 h 40"/>
                <a:gd name="T10" fmla="*/ 31 w 31"/>
                <a:gd name="T11" fmla="*/ 0 h 40"/>
                <a:gd name="T12" fmla="*/ 31 w 31"/>
                <a:gd name="T13" fmla="*/ 3 h 40"/>
                <a:gd name="T14" fmla="*/ 31 w 31"/>
                <a:gd name="T15" fmla="*/ 5 h 40"/>
                <a:gd name="T16" fmla="*/ 6 w 31"/>
                <a:gd name="T17" fmla="*/ 35 h 40"/>
                <a:gd name="T18" fmla="*/ 31 w 31"/>
                <a:gd name="T19" fmla="*/ 35 h 40"/>
                <a:gd name="T20" fmla="*/ 31 w 31"/>
                <a:gd name="T21" fmla="*/ 37 h 40"/>
                <a:gd name="T22" fmla="*/ 31 w 31"/>
                <a:gd name="T23" fmla="*/ 40 h 40"/>
                <a:gd name="T24" fmla="*/ 0 w 31"/>
                <a:gd name="T25" fmla="*/ 40 h 40"/>
                <a:gd name="T26" fmla="*/ 0 w 31"/>
                <a:gd name="T27" fmla="*/ 37 h 40"/>
                <a:gd name="T28" fmla="*/ 0 w 31"/>
                <a:gd name="T2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0" y="35"/>
                  </a:moveTo>
                  <a:lnTo>
                    <a:pt x="24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6" y="35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1" y="40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0" name="Freeform 88"/>
            <p:cNvSpPr/>
            <p:nvPr userDrawn="1"/>
          </p:nvSpPr>
          <p:spPr bwMode="auto">
            <a:xfrm>
              <a:off x="1458" y="933"/>
              <a:ext cx="31" cy="40"/>
            </a:xfrm>
            <a:custGeom>
              <a:avLst/>
              <a:gdLst>
                <a:gd name="T0" fmla="*/ 0 w 31"/>
                <a:gd name="T1" fmla="*/ 0 h 40"/>
                <a:gd name="T2" fmla="*/ 2 w 31"/>
                <a:gd name="T3" fmla="*/ 0 h 40"/>
                <a:gd name="T4" fmla="*/ 5 w 31"/>
                <a:gd name="T5" fmla="*/ 0 h 40"/>
                <a:gd name="T6" fmla="*/ 5 w 31"/>
                <a:gd name="T7" fmla="*/ 16 h 40"/>
                <a:gd name="T8" fmla="*/ 26 w 31"/>
                <a:gd name="T9" fmla="*/ 16 h 40"/>
                <a:gd name="T10" fmla="*/ 26 w 31"/>
                <a:gd name="T11" fmla="*/ 0 h 40"/>
                <a:gd name="T12" fmla="*/ 28 w 31"/>
                <a:gd name="T13" fmla="*/ 0 h 40"/>
                <a:gd name="T14" fmla="*/ 31 w 31"/>
                <a:gd name="T15" fmla="*/ 0 h 40"/>
                <a:gd name="T16" fmla="*/ 31 w 31"/>
                <a:gd name="T17" fmla="*/ 40 h 40"/>
                <a:gd name="T18" fmla="*/ 28 w 31"/>
                <a:gd name="T19" fmla="*/ 40 h 40"/>
                <a:gd name="T20" fmla="*/ 26 w 31"/>
                <a:gd name="T21" fmla="*/ 40 h 40"/>
                <a:gd name="T22" fmla="*/ 26 w 31"/>
                <a:gd name="T23" fmla="*/ 21 h 40"/>
                <a:gd name="T24" fmla="*/ 5 w 31"/>
                <a:gd name="T25" fmla="*/ 21 h 40"/>
                <a:gd name="T26" fmla="*/ 5 w 31"/>
                <a:gd name="T27" fmla="*/ 40 h 40"/>
                <a:gd name="T28" fmla="*/ 2 w 31"/>
                <a:gd name="T29" fmla="*/ 40 h 40"/>
                <a:gd name="T30" fmla="*/ 0 w 31"/>
                <a:gd name="T31" fmla="*/ 40 h 40"/>
                <a:gd name="T32" fmla="*/ 0 w 31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6" y="21"/>
                  </a:lnTo>
                  <a:lnTo>
                    <a:pt x="5" y="21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1" name="Freeform 89"/>
            <p:cNvSpPr/>
            <p:nvPr userDrawn="1"/>
          </p:nvSpPr>
          <p:spPr bwMode="auto">
            <a:xfrm>
              <a:off x="1503" y="933"/>
              <a:ext cx="29" cy="40"/>
            </a:xfrm>
            <a:custGeom>
              <a:avLst/>
              <a:gdLst>
                <a:gd name="T0" fmla="*/ 0 w 29"/>
                <a:gd name="T1" fmla="*/ 40 h 40"/>
                <a:gd name="T2" fmla="*/ 0 w 29"/>
                <a:gd name="T3" fmla="*/ 0 h 40"/>
                <a:gd name="T4" fmla="*/ 29 w 29"/>
                <a:gd name="T5" fmla="*/ 0 h 40"/>
                <a:gd name="T6" fmla="*/ 29 w 29"/>
                <a:gd name="T7" fmla="*/ 3 h 40"/>
                <a:gd name="T8" fmla="*/ 29 w 29"/>
                <a:gd name="T9" fmla="*/ 5 h 40"/>
                <a:gd name="T10" fmla="*/ 6 w 29"/>
                <a:gd name="T11" fmla="*/ 5 h 40"/>
                <a:gd name="T12" fmla="*/ 6 w 29"/>
                <a:gd name="T13" fmla="*/ 16 h 40"/>
                <a:gd name="T14" fmla="*/ 27 w 29"/>
                <a:gd name="T15" fmla="*/ 16 h 40"/>
                <a:gd name="T16" fmla="*/ 27 w 29"/>
                <a:gd name="T17" fmla="*/ 19 h 40"/>
                <a:gd name="T18" fmla="*/ 27 w 29"/>
                <a:gd name="T19" fmla="*/ 21 h 40"/>
                <a:gd name="T20" fmla="*/ 6 w 29"/>
                <a:gd name="T21" fmla="*/ 21 h 40"/>
                <a:gd name="T22" fmla="*/ 6 w 29"/>
                <a:gd name="T23" fmla="*/ 35 h 40"/>
                <a:gd name="T24" fmla="*/ 29 w 29"/>
                <a:gd name="T25" fmla="*/ 35 h 40"/>
                <a:gd name="T26" fmla="*/ 29 w 29"/>
                <a:gd name="T27" fmla="*/ 37 h 40"/>
                <a:gd name="T28" fmla="*/ 29 w 29"/>
                <a:gd name="T29" fmla="*/ 40 h 40"/>
                <a:gd name="T30" fmla="*/ 0 w 29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29" y="35"/>
                  </a:lnTo>
                  <a:lnTo>
                    <a:pt x="29" y="37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2" name="Freeform 90"/>
            <p:cNvSpPr/>
            <p:nvPr userDrawn="1"/>
          </p:nvSpPr>
          <p:spPr bwMode="auto">
            <a:xfrm>
              <a:off x="1542" y="933"/>
              <a:ext cx="22" cy="40"/>
            </a:xfrm>
            <a:custGeom>
              <a:avLst/>
              <a:gdLst>
                <a:gd name="T0" fmla="*/ 14 w 18"/>
                <a:gd name="T1" fmla="*/ 0 h 32"/>
                <a:gd name="T2" fmla="*/ 16 w 18"/>
                <a:gd name="T3" fmla="*/ 0 h 32"/>
                <a:gd name="T4" fmla="*/ 18 w 18"/>
                <a:gd name="T5" fmla="*/ 0 h 32"/>
                <a:gd name="T6" fmla="*/ 18 w 18"/>
                <a:gd name="T7" fmla="*/ 23 h 32"/>
                <a:gd name="T8" fmla="*/ 16 w 18"/>
                <a:gd name="T9" fmla="*/ 30 h 32"/>
                <a:gd name="T10" fmla="*/ 9 w 18"/>
                <a:gd name="T11" fmla="*/ 32 h 32"/>
                <a:gd name="T12" fmla="*/ 2 w 18"/>
                <a:gd name="T13" fmla="*/ 30 h 32"/>
                <a:gd name="T14" fmla="*/ 0 w 18"/>
                <a:gd name="T15" fmla="*/ 23 h 32"/>
                <a:gd name="T16" fmla="*/ 0 w 18"/>
                <a:gd name="T17" fmla="*/ 21 h 32"/>
                <a:gd name="T18" fmla="*/ 4 w 18"/>
                <a:gd name="T19" fmla="*/ 21 h 32"/>
                <a:gd name="T20" fmla="*/ 4 w 18"/>
                <a:gd name="T21" fmla="*/ 23 h 32"/>
                <a:gd name="T22" fmla="*/ 6 w 18"/>
                <a:gd name="T23" fmla="*/ 27 h 32"/>
                <a:gd name="T24" fmla="*/ 9 w 18"/>
                <a:gd name="T25" fmla="*/ 29 h 32"/>
                <a:gd name="T26" fmla="*/ 13 w 18"/>
                <a:gd name="T27" fmla="*/ 27 h 32"/>
                <a:gd name="T28" fmla="*/ 14 w 18"/>
                <a:gd name="T29" fmla="*/ 23 h 32"/>
                <a:gd name="T30" fmla="*/ 14 w 18"/>
                <a:gd name="T3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32">
                  <a:moveTo>
                    <a:pt x="1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6"/>
                    <a:pt x="18" y="28"/>
                    <a:pt x="16" y="30"/>
                  </a:cubicBezTo>
                  <a:cubicBezTo>
                    <a:pt x="14" y="32"/>
                    <a:pt x="12" y="32"/>
                    <a:pt x="9" y="32"/>
                  </a:cubicBezTo>
                  <a:cubicBezTo>
                    <a:pt x="6" y="32"/>
                    <a:pt x="4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6" y="28"/>
                    <a:pt x="8" y="29"/>
                    <a:pt x="9" y="29"/>
                  </a:cubicBezTo>
                  <a:cubicBezTo>
                    <a:pt x="11" y="29"/>
                    <a:pt x="12" y="28"/>
                    <a:pt x="13" y="27"/>
                  </a:cubicBezTo>
                  <a:cubicBezTo>
                    <a:pt x="14" y="26"/>
                    <a:pt x="14" y="24"/>
                    <a:pt x="14" y="23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3" name="Freeform 91"/>
            <p:cNvSpPr/>
            <p:nvPr userDrawn="1"/>
          </p:nvSpPr>
          <p:spPr bwMode="auto">
            <a:xfrm>
              <a:off x="1579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3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3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4" name="Freeform 92"/>
            <p:cNvSpPr>
              <a:spLocks noEditPoints="1"/>
            </p:cNvSpPr>
            <p:nvPr userDrawn="1"/>
          </p:nvSpPr>
          <p:spPr bwMode="auto">
            <a:xfrm>
              <a:off x="1595" y="933"/>
              <a:ext cx="36" cy="40"/>
            </a:xfrm>
            <a:custGeom>
              <a:avLst/>
              <a:gdLst>
                <a:gd name="T0" fmla="*/ 15 w 36"/>
                <a:gd name="T1" fmla="*/ 0 h 40"/>
                <a:gd name="T2" fmla="*/ 19 w 36"/>
                <a:gd name="T3" fmla="*/ 0 h 40"/>
                <a:gd name="T4" fmla="*/ 21 w 36"/>
                <a:gd name="T5" fmla="*/ 0 h 40"/>
                <a:gd name="T6" fmla="*/ 36 w 36"/>
                <a:gd name="T7" fmla="*/ 40 h 40"/>
                <a:gd name="T8" fmla="*/ 33 w 36"/>
                <a:gd name="T9" fmla="*/ 40 h 40"/>
                <a:gd name="T10" fmla="*/ 30 w 36"/>
                <a:gd name="T11" fmla="*/ 40 h 40"/>
                <a:gd name="T12" fmla="*/ 26 w 36"/>
                <a:gd name="T13" fmla="*/ 27 h 40"/>
                <a:gd name="T14" fmla="*/ 10 w 36"/>
                <a:gd name="T15" fmla="*/ 27 h 40"/>
                <a:gd name="T16" fmla="*/ 7 w 36"/>
                <a:gd name="T17" fmla="*/ 40 h 40"/>
                <a:gd name="T18" fmla="*/ 4 w 36"/>
                <a:gd name="T19" fmla="*/ 40 h 40"/>
                <a:gd name="T20" fmla="*/ 0 w 36"/>
                <a:gd name="T21" fmla="*/ 40 h 40"/>
                <a:gd name="T22" fmla="*/ 15 w 36"/>
                <a:gd name="T23" fmla="*/ 0 h 40"/>
                <a:gd name="T24" fmla="*/ 12 w 36"/>
                <a:gd name="T25" fmla="*/ 24 h 40"/>
                <a:gd name="T26" fmla="*/ 24 w 36"/>
                <a:gd name="T27" fmla="*/ 24 h 40"/>
                <a:gd name="T28" fmla="*/ 19 w 36"/>
                <a:gd name="T29" fmla="*/ 5 h 40"/>
                <a:gd name="T30" fmla="*/ 19 w 36"/>
                <a:gd name="T31" fmla="*/ 5 h 40"/>
                <a:gd name="T32" fmla="*/ 12 w 36"/>
                <a:gd name="T33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15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36" y="40"/>
                  </a:lnTo>
                  <a:lnTo>
                    <a:pt x="33" y="40"/>
                  </a:lnTo>
                  <a:lnTo>
                    <a:pt x="30" y="40"/>
                  </a:lnTo>
                  <a:lnTo>
                    <a:pt x="26" y="27"/>
                  </a:lnTo>
                  <a:lnTo>
                    <a:pt x="10" y="27"/>
                  </a:lnTo>
                  <a:lnTo>
                    <a:pt x="7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15" y="0"/>
                  </a:lnTo>
                  <a:close/>
                  <a:moveTo>
                    <a:pt x="12" y="24"/>
                  </a:moveTo>
                  <a:lnTo>
                    <a:pt x="24" y="2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5" name="Freeform 93"/>
            <p:cNvSpPr/>
            <p:nvPr userDrawn="1"/>
          </p:nvSpPr>
          <p:spPr bwMode="auto">
            <a:xfrm>
              <a:off x="1641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3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4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9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9 w 31"/>
                <a:gd name="T23" fmla="*/ 40 h 40"/>
                <a:gd name="T24" fmla="*/ 26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6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6" name="Freeform 94"/>
            <p:cNvSpPr/>
            <p:nvPr userDrawn="1"/>
          </p:nvSpPr>
          <p:spPr bwMode="auto">
            <a:xfrm>
              <a:off x="1687" y="932"/>
              <a:ext cx="36" cy="41"/>
            </a:xfrm>
            <a:custGeom>
              <a:avLst/>
              <a:gdLst>
                <a:gd name="T0" fmla="*/ 15 w 29"/>
                <a:gd name="T1" fmla="*/ 33 h 33"/>
                <a:gd name="T2" fmla="*/ 4 w 29"/>
                <a:gd name="T3" fmla="*/ 29 h 33"/>
                <a:gd name="T4" fmla="*/ 0 w 29"/>
                <a:gd name="T5" fmla="*/ 17 h 33"/>
                <a:gd name="T6" fmla="*/ 4 w 29"/>
                <a:gd name="T7" fmla="*/ 5 h 33"/>
                <a:gd name="T8" fmla="*/ 15 w 29"/>
                <a:gd name="T9" fmla="*/ 0 h 33"/>
                <a:gd name="T10" fmla="*/ 24 w 29"/>
                <a:gd name="T11" fmla="*/ 3 h 33"/>
                <a:gd name="T12" fmla="*/ 28 w 29"/>
                <a:gd name="T13" fmla="*/ 10 h 33"/>
                <a:gd name="T14" fmla="*/ 24 w 29"/>
                <a:gd name="T15" fmla="*/ 10 h 33"/>
                <a:gd name="T16" fmla="*/ 21 w 29"/>
                <a:gd name="T17" fmla="*/ 5 h 33"/>
                <a:gd name="T18" fmla="*/ 15 w 29"/>
                <a:gd name="T19" fmla="*/ 4 h 33"/>
                <a:gd name="T20" fmla="*/ 7 w 29"/>
                <a:gd name="T21" fmla="*/ 7 h 33"/>
                <a:gd name="T22" fmla="*/ 4 w 29"/>
                <a:gd name="T23" fmla="*/ 17 h 33"/>
                <a:gd name="T24" fmla="*/ 7 w 29"/>
                <a:gd name="T25" fmla="*/ 26 h 33"/>
                <a:gd name="T26" fmla="*/ 15 w 29"/>
                <a:gd name="T27" fmla="*/ 30 h 33"/>
                <a:gd name="T28" fmla="*/ 23 w 29"/>
                <a:gd name="T29" fmla="*/ 26 h 33"/>
                <a:gd name="T30" fmla="*/ 24 w 29"/>
                <a:gd name="T31" fmla="*/ 25 h 33"/>
                <a:gd name="T32" fmla="*/ 25 w 29"/>
                <a:gd name="T33" fmla="*/ 23 h 33"/>
                <a:gd name="T34" fmla="*/ 25 w 29"/>
                <a:gd name="T35" fmla="*/ 20 h 33"/>
                <a:gd name="T36" fmla="*/ 25 w 29"/>
                <a:gd name="T37" fmla="*/ 19 h 33"/>
                <a:gd name="T38" fmla="*/ 15 w 29"/>
                <a:gd name="T39" fmla="*/ 19 h 33"/>
                <a:gd name="T40" fmla="*/ 15 w 29"/>
                <a:gd name="T41" fmla="*/ 16 h 33"/>
                <a:gd name="T42" fmla="*/ 29 w 29"/>
                <a:gd name="T43" fmla="*/ 16 h 33"/>
                <a:gd name="T44" fmla="*/ 29 w 29"/>
                <a:gd name="T45" fmla="*/ 32 h 33"/>
                <a:gd name="T46" fmla="*/ 26 w 29"/>
                <a:gd name="T47" fmla="*/ 32 h 33"/>
                <a:gd name="T48" fmla="*/ 25 w 29"/>
                <a:gd name="T49" fmla="*/ 28 h 33"/>
                <a:gd name="T50" fmla="*/ 25 w 29"/>
                <a:gd name="T51" fmla="*/ 29 h 33"/>
                <a:gd name="T52" fmla="*/ 15 w 29"/>
                <a:gd name="T5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3">
                  <a:moveTo>
                    <a:pt x="15" y="33"/>
                  </a:moveTo>
                  <a:cubicBezTo>
                    <a:pt x="10" y="33"/>
                    <a:pt x="7" y="32"/>
                    <a:pt x="4" y="29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0" y="0"/>
                    <a:pt x="15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8" y="7"/>
                    <a:pt x="28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8"/>
                    <a:pt x="23" y="7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5" y="10"/>
                    <a:pt x="4" y="13"/>
                    <a:pt x="4" y="17"/>
                  </a:cubicBezTo>
                  <a:cubicBezTo>
                    <a:pt x="4" y="21"/>
                    <a:pt x="5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6"/>
                  </a:cubicBezTo>
                  <a:cubicBezTo>
                    <a:pt x="23" y="26"/>
                    <a:pt x="23" y="25"/>
                    <a:pt x="24" y="25"/>
                  </a:cubicBezTo>
                  <a:cubicBezTo>
                    <a:pt x="24" y="24"/>
                    <a:pt x="24" y="24"/>
                    <a:pt x="25" y="23"/>
                  </a:cubicBezTo>
                  <a:cubicBezTo>
                    <a:pt x="25" y="22"/>
                    <a:pt x="25" y="21"/>
                    <a:pt x="25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2" y="32"/>
                    <a:pt x="19" y="33"/>
                    <a:pt x="15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7" name="Freeform 95"/>
            <p:cNvSpPr/>
            <p:nvPr userDrawn="1"/>
          </p:nvSpPr>
          <p:spPr bwMode="auto">
            <a:xfrm>
              <a:off x="1760" y="933"/>
              <a:ext cx="31" cy="40"/>
            </a:xfrm>
            <a:custGeom>
              <a:avLst/>
              <a:gdLst>
                <a:gd name="T0" fmla="*/ 25 w 25"/>
                <a:gd name="T1" fmla="*/ 20 h 32"/>
                <a:gd name="T2" fmla="*/ 21 w 25"/>
                <a:gd name="T3" fmla="*/ 29 h 32"/>
                <a:gd name="T4" fmla="*/ 12 w 25"/>
                <a:gd name="T5" fmla="*/ 32 h 32"/>
                <a:gd name="T6" fmla="*/ 3 w 25"/>
                <a:gd name="T7" fmla="*/ 29 h 32"/>
                <a:gd name="T8" fmla="*/ 0 w 25"/>
                <a:gd name="T9" fmla="*/ 20 h 32"/>
                <a:gd name="T10" fmla="*/ 0 w 25"/>
                <a:gd name="T11" fmla="*/ 0 h 32"/>
                <a:gd name="T12" fmla="*/ 2 w 25"/>
                <a:gd name="T13" fmla="*/ 0 h 32"/>
                <a:gd name="T14" fmla="*/ 4 w 25"/>
                <a:gd name="T15" fmla="*/ 0 h 32"/>
                <a:gd name="T16" fmla="*/ 4 w 25"/>
                <a:gd name="T17" fmla="*/ 20 h 32"/>
                <a:gd name="T18" fmla="*/ 6 w 25"/>
                <a:gd name="T19" fmla="*/ 26 h 32"/>
                <a:gd name="T20" fmla="*/ 12 w 25"/>
                <a:gd name="T21" fmla="*/ 29 h 32"/>
                <a:gd name="T22" fmla="*/ 18 w 25"/>
                <a:gd name="T23" fmla="*/ 26 h 32"/>
                <a:gd name="T24" fmla="*/ 20 w 25"/>
                <a:gd name="T25" fmla="*/ 20 h 32"/>
                <a:gd name="T26" fmla="*/ 20 w 25"/>
                <a:gd name="T27" fmla="*/ 0 h 32"/>
                <a:gd name="T28" fmla="*/ 22 w 25"/>
                <a:gd name="T29" fmla="*/ 0 h 32"/>
                <a:gd name="T30" fmla="*/ 25 w 25"/>
                <a:gd name="T31" fmla="*/ 0 h 32"/>
                <a:gd name="T32" fmla="*/ 25 w 25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25" y="20"/>
                  </a:moveTo>
                  <a:cubicBezTo>
                    <a:pt x="25" y="24"/>
                    <a:pt x="23" y="27"/>
                    <a:pt x="21" y="29"/>
                  </a:cubicBezTo>
                  <a:cubicBezTo>
                    <a:pt x="19" y="31"/>
                    <a:pt x="16" y="32"/>
                    <a:pt x="12" y="32"/>
                  </a:cubicBezTo>
                  <a:cubicBezTo>
                    <a:pt x="8" y="32"/>
                    <a:pt x="5" y="31"/>
                    <a:pt x="3" y="29"/>
                  </a:cubicBezTo>
                  <a:cubicBezTo>
                    <a:pt x="1" y="27"/>
                    <a:pt x="0" y="2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5" y="25"/>
                    <a:pt x="6" y="26"/>
                  </a:cubicBezTo>
                  <a:cubicBezTo>
                    <a:pt x="7" y="28"/>
                    <a:pt x="9" y="29"/>
                    <a:pt x="12" y="29"/>
                  </a:cubicBezTo>
                  <a:cubicBezTo>
                    <a:pt x="15" y="29"/>
                    <a:pt x="17" y="28"/>
                    <a:pt x="18" y="26"/>
                  </a:cubicBezTo>
                  <a:cubicBezTo>
                    <a:pt x="20" y="25"/>
                    <a:pt x="20" y="23"/>
                    <a:pt x="20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8" name="Freeform 96"/>
            <p:cNvSpPr/>
            <p:nvPr userDrawn="1"/>
          </p:nvSpPr>
          <p:spPr bwMode="auto">
            <a:xfrm>
              <a:off x="1806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2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2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8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8 w 31"/>
                <a:gd name="T23" fmla="*/ 40 h 40"/>
                <a:gd name="T24" fmla="*/ 25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5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9" name="Freeform 97"/>
            <p:cNvSpPr/>
            <p:nvPr userDrawn="1"/>
          </p:nvSpPr>
          <p:spPr bwMode="auto">
            <a:xfrm>
              <a:off x="1852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0" name="Freeform 98"/>
            <p:cNvSpPr/>
            <p:nvPr userDrawn="1"/>
          </p:nvSpPr>
          <p:spPr bwMode="auto">
            <a:xfrm>
              <a:off x="1867" y="933"/>
              <a:ext cx="34" cy="40"/>
            </a:xfrm>
            <a:custGeom>
              <a:avLst/>
              <a:gdLst>
                <a:gd name="T0" fmla="*/ 0 w 34"/>
                <a:gd name="T1" fmla="*/ 0 h 40"/>
                <a:gd name="T2" fmla="*/ 3 w 34"/>
                <a:gd name="T3" fmla="*/ 0 h 40"/>
                <a:gd name="T4" fmla="*/ 6 w 34"/>
                <a:gd name="T5" fmla="*/ 0 h 40"/>
                <a:gd name="T6" fmla="*/ 17 w 34"/>
                <a:gd name="T7" fmla="*/ 34 h 40"/>
                <a:gd name="T8" fmla="*/ 17 w 34"/>
                <a:gd name="T9" fmla="*/ 34 h 40"/>
                <a:gd name="T10" fmla="*/ 28 w 34"/>
                <a:gd name="T11" fmla="*/ 0 h 40"/>
                <a:gd name="T12" fmla="*/ 32 w 34"/>
                <a:gd name="T13" fmla="*/ 0 h 40"/>
                <a:gd name="T14" fmla="*/ 34 w 34"/>
                <a:gd name="T15" fmla="*/ 0 h 40"/>
                <a:gd name="T16" fmla="*/ 21 w 34"/>
                <a:gd name="T17" fmla="*/ 40 h 40"/>
                <a:gd name="T18" fmla="*/ 17 w 34"/>
                <a:gd name="T19" fmla="*/ 40 h 40"/>
                <a:gd name="T20" fmla="*/ 15 w 34"/>
                <a:gd name="T21" fmla="*/ 40 h 40"/>
                <a:gd name="T22" fmla="*/ 0 w 34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40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1" name="Freeform 99"/>
            <p:cNvSpPr/>
            <p:nvPr userDrawn="1"/>
          </p:nvSpPr>
          <p:spPr bwMode="auto">
            <a:xfrm>
              <a:off x="1911" y="933"/>
              <a:ext cx="30" cy="40"/>
            </a:xfrm>
            <a:custGeom>
              <a:avLst/>
              <a:gdLst>
                <a:gd name="T0" fmla="*/ 0 w 30"/>
                <a:gd name="T1" fmla="*/ 40 h 40"/>
                <a:gd name="T2" fmla="*/ 0 w 30"/>
                <a:gd name="T3" fmla="*/ 0 h 40"/>
                <a:gd name="T4" fmla="*/ 30 w 30"/>
                <a:gd name="T5" fmla="*/ 0 h 40"/>
                <a:gd name="T6" fmla="*/ 30 w 30"/>
                <a:gd name="T7" fmla="*/ 3 h 40"/>
                <a:gd name="T8" fmla="*/ 30 w 30"/>
                <a:gd name="T9" fmla="*/ 5 h 40"/>
                <a:gd name="T10" fmla="*/ 6 w 30"/>
                <a:gd name="T11" fmla="*/ 5 h 40"/>
                <a:gd name="T12" fmla="*/ 6 w 30"/>
                <a:gd name="T13" fmla="*/ 16 h 40"/>
                <a:gd name="T14" fmla="*/ 27 w 30"/>
                <a:gd name="T15" fmla="*/ 16 h 40"/>
                <a:gd name="T16" fmla="*/ 27 w 30"/>
                <a:gd name="T17" fmla="*/ 19 h 40"/>
                <a:gd name="T18" fmla="*/ 27 w 30"/>
                <a:gd name="T19" fmla="*/ 21 h 40"/>
                <a:gd name="T20" fmla="*/ 6 w 30"/>
                <a:gd name="T21" fmla="*/ 21 h 40"/>
                <a:gd name="T22" fmla="*/ 6 w 30"/>
                <a:gd name="T23" fmla="*/ 35 h 40"/>
                <a:gd name="T24" fmla="*/ 30 w 30"/>
                <a:gd name="T25" fmla="*/ 35 h 40"/>
                <a:gd name="T26" fmla="*/ 30 w 30"/>
                <a:gd name="T27" fmla="*/ 37 h 40"/>
                <a:gd name="T28" fmla="*/ 30 w 30"/>
                <a:gd name="T29" fmla="*/ 40 h 40"/>
                <a:gd name="T30" fmla="*/ 0 w 30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40">
                  <a:moveTo>
                    <a:pt x="0" y="4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30" y="35"/>
                  </a:lnTo>
                  <a:lnTo>
                    <a:pt x="30" y="37"/>
                  </a:lnTo>
                  <a:lnTo>
                    <a:pt x="30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2" name="Freeform 100"/>
            <p:cNvSpPr>
              <a:spLocks noEditPoints="1"/>
            </p:cNvSpPr>
            <p:nvPr userDrawn="1"/>
          </p:nvSpPr>
          <p:spPr bwMode="auto">
            <a:xfrm>
              <a:off x="1955" y="933"/>
              <a:ext cx="33" cy="40"/>
            </a:xfrm>
            <a:custGeom>
              <a:avLst/>
              <a:gdLst>
                <a:gd name="T0" fmla="*/ 0 w 27"/>
                <a:gd name="T1" fmla="*/ 0 h 32"/>
                <a:gd name="T2" fmla="*/ 2 w 27"/>
                <a:gd name="T3" fmla="*/ 0 h 32"/>
                <a:gd name="T4" fmla="*/ 15 w 27"/>
                <a:gd name="T5" fmla="*/ 0 h 32"/>
                <a:gd name="T6" fmla="*/ 23 w 27"/>
                <a:gd name="T7" fmla="*/ 2 h 32"/>
                <a:gd name="T8" fmla="*/ 25 w 27"/>
                <a:gd name="T9" fmla="*/ 8 h 32"/>
                <a:gd name="T10" fmla="*/ 23 w 27"/>
                <a:gd name="T11" fmla="*/ 15 h 32"/>
                <a:gd name="T12" fmla="*/ 21 w 27"/>
                <a:gd name="T13" fmla="*/ 16 h 32"/>
                <a:gd name="T14" fmla="*/ 22 w 27"/>
                <a:gd name="T15" fmla="*/ 16 h 32"/>
                <a:gd name="T16" fmla="*/ 25 w 27"/>
                <a:gd name="T17" fmla="*/ 22 h 32"/>
                <a:gd name="T18" fmla="*/ 25 w 27"/>
                <a:gd name="T19" fmla="*/ 28 h 32"/>
                <a:gd name="T20" fmla="*/ 25 w 27"/>
                <a:gd name="T21" fmla="*/ 30 h 32"/>
                <a:gd name="T22" fmla="*/ 27 w 27"/>
                <a:gd name="T23" fmla="*/ 31 h 32"/>
                <a:gd name="T24" fmla="*/ 27 w 27"/>
                <a:gd name="T25" fmla="*/ 31 h 32"/>
                <a:gd name="T26" fmla="*/ 21 w 27"/>
                <a:gd name="T27" fmla="*/ 31 h 32"/>
                <a:gd name="T28" fmla="*/ 21 w 27"/>
                <a:gd name="T29" fmla="*/ 29 h 32"/>
                <a:gd name="T30" fmla="*/ 21 w 27"/>
                <a:gd name="T31" fmla="*/ 26 h 32"/>
                <a:gd name="T32" fmla="*/ 21 w 27"/>
                <a:gd name="T33" fmla="*/ 23 h 32"/>
                <a:gd name="T34" fmla="*/ 19 w 27"/>
                <a:gd name="T35" fmla="*/ 19 h 32"/>
                <a:gd name="T36" fmla="*/ 15 w 27"/>
                <a:gd name="T37" fmla="*/ 18 h 32"/>
                <a:gd name="T38" fmla="*/ 4 w 27"/>
                <a:gd name="T39" fmla="*/ 18 h 32"/>
                <a:gd name="T40" fmla="*/ 4 w 27"/>
                <a:gd name="T41" fmla="*/ 32 h 32"/>
                <a:gd name="T42" fmla="*/ 2 w 27"/>
                <a:gd name="T43" fmla="*/ 32 h 32"/>
                <a:gd name="T44" fmla="*/ 0 w 27"/>
                <a:gd name="T45" fmla="*/ 32 h 32"/>
                <a:gd name="T46" fmla="*/ 0 w 27"/>
                <a:gd name="T47" fmla="*/ 0 h 32"/>
                <a:gd name="T48" fmla="*/ 4 w 27"/>
                <a:gd name="T49" fmla="*/ 14 h 32"/>
                <a:gd name="T50" fmla="*/ 15 w 27"/>
                <a:gd name="T51" fmla="*/ 14 h 32"/>
                <a:gd name="T52" fmla="*/ 19 w 27"/>
                <a:gd name="T53" fmla="*/ 13 h 32"/>
                <a:gd name="T54" fmla="*/ 21 w 27"/>
                <a:gd name="T55" fmla="*/ 9 h 32"/>
                <a:gd name="T56" fmla="*/ 19 w 27"/>
                <a:gd name="T57" fmla="*/ 5 h 32"/>
                <a:gd name="T58" fmla="*/ 15 w 27"/>
                <a:gd name="T59" fmla="*/ 3 h 32"/>
                <a:gd name="T60" fmla="*/ 4 w 27"/>
                <a:gd name="T61" fmla="*/ 3 h 32"/>
                <a:gd name="T62" fmla="*/ 4 w 27"/>
                <a:gd name="T63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3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1" y="1"/>
                    <a:pt x="23" y="2"/>
                  </a:cubicBezTo>
                  <a:cubicBezTo>
                    <a:pt x="24" y="3"/>
                    <a:pt x="25" y="6"/>
                    <a:pt x="25" y="8"/>
                  </a:cubicBezTo>
                  <a:cubicBezTo>
                    <a:pt x="25" y="11"/>
                    <a:pt x="24" y="13"/>
                    <a:pt x="23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4" y="17"/>
                    <a:pt x="25" y="19"/>
                    <a:pt x="25" y="2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30"/>
                  </a:cubicBezTo>
                  <a:cubicBezTo>
                    <a:pt x="26" y="30"/>
                    <a:pt x="26" y="30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29"/>
                  </a:cubicBezTo>
                  <a:cubicBezTo>
                    <a:pt x="21" y="28"/>
                    <a:pt x="21" y="27"/>
                    <a:pt x="21" y="26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4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9" y="14"/>
                    <a:pt x="19" y="13"/>
                  </a:cubicBezTo>
                  <a:cubicBezTo>
                    <a:pt x="20" y="12"/>
                    <a:pt x="21" y="11"/>
                    <a:pt x="21" y="9"/>
                  </a:cubicBezTo>
                  <a:cubicBezTo>
                    <a:pt x="21" y="7"/>
                    <a:pt x="20" y="5"/>
                    <a:pt x="19" y="5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3" name="Freeform 101"/>
            <p:cNvSpPr/>
            <p:nvPr userDrawn="1"/>
          </p:nvSpPr>
          <p:spPr bwMode="auto">
            <a:xfrm>
              <a:off x="1999" y="932"/>
              <a:ext cx="31" cy="41"/>
            </a:xfrm>
            <a:custGeom>
              <a:avLst/>
              <a:gdLst>
                <a:gd name="T0" fmla="*/ 20 w 25"/>
                <a:gd name="T1" fmla="*/ 10 h 33"/>
                <a:gd name="T2" fmla="*/ 18 w 25"/>
                <a:gd name="T3" fmla="*/ 5 h 33"/>
                <a:gd name="T4" fmla="*/ 12 w 25"/>
                <a:gd name="T5" fmla="*/ 4 h 33"/>
                <a:gd name="T6" fmla="*/ 7 w 25"/>
                <a:gd name="T7" fmla="*/ 5 h 33"/>
                <a:gd name="T8" fmla="*/ 5 w 25"/>
                <a:gd name="T9" fmla="*/ 9 h 33"/>
                <a:gd name="T10" fmla="*/ 6 w 25"/>
                <a:gd name="T11" fmla="*/ 12 h 33"/>
                <a:gd name="T12" fmla="*/ 11 w 25"/>
                <a:gd name="T13" fmla="*/ 14 h 33"/>
                <a:gd name="T14" fmla="*/ 17 w 25"/>
                <a:gd name="T15" fmla="*/ 15 h 33"/>
                <a:gd name="T16" fmla="*/ 23 w 25"/>
                <a:gd name="T17" fmla="*/ 18 h 33"/>
                <a:gd name="T18" fmla="*/ 25 w 25"/>
                <a:gd name="T19" fmla="*/ 24 h 33"/>
                <a:gd name="T20" fmla="*/ 22 w 25"/>
                <a:gd name="T21" fmla="*/ 31 h 33"/>
                <a:gd name="T22" fmla="*/ 13 w 25"/>
                <a:gd name="T23" fmla="*/ 33 h 33"/>
                <a:gd name="T24" fmla="*/ 3 w 25"/>
                <a:gd name="T25" fmla="*/ 30 h 33"/>
                <a:gd name="T26" fmla="*/ 0 w 25"/>
                <a:gd name="T27" fmla="*/ 23 h 33"/>
                <a:gd name="T28" fmla="*/ 0 w 25"/>
                <a:gd name="T29" fmla="*/ 22 h 33"/>
                <a:gd name="T30" fmla="*/ 4 w 25"/>
                <a:gd name="T31" fmla="*/ 22 h 33"/>
                <a:gd name="T32" fmla="*/ 6 w 25"/>
                <a:gd name="T33" fmla="*/ 28 h 33"/>
                <a:gd name="T34" fmla="*/ 13 w 25"/>
                <a:gd name="T35" fmla="*/ 30 h 33"/>
                <a:gd name="T36" fmla="*/ 19 w 25"/>
                <a:gd name="T37" fmla="*/ 28 h 33"/>
                <a:gd name="T38" fmla="*/ 21 w 25"/>
                <a:gd name="T39" fmla="*/ 24 h 33"/>
                <a:gd name="T40" fmla="*/ 20 w 25"/>
                <a:gd name="T41" fmla="*/ 21 h 33"/>
                <a:gd name="T42" fmla="*/ 14 w 25"/>
                <a:gd name="T43" fmla="*/ 19 h 33"/>
                <a:gd name="T44" fmla="*/ 9 w 25"/>
                <a:gd name="T45" fmla="*/ 17 h 33"/>
                <a:gd name="T46" fmla="*/ 3 w 25"/>
                <a:gd name="T47" fmla="*/ 15 h 33"/>
                <a:gd name="T48" fmla="*/ 1 w 25"/>
                <a:gd name="T49" fmla="*/ 10 h 33"/>
                <a:gd name="T50" fmla="*/ 4 w 25"/>
                <a:gd name="T51" fmla="*/ 3 h 33"/>
                <a:gd name="T52" fmla="*/ 12 w 25"/>
                <a:gd name="T53" fmla="*/ 0 h 33"/>
                <a:gd name="T54" fmla="*/ 21 w 25"/>
                <a:gd name="T55" fmla="*/ 3 h 33"/>
                <a:gd name="T56" fmla="*/ 24 w 25"/>
                <a:gd name="T57" fmla="*/ 10 h 33"/>
                <a:gd name="T58" fmla="*/ 20 w 25"/>
                <a:gd name="T59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3">
                  <a:moveTo>
                    <a:pt x="20" y="10"/>
                  </a:moveTo>
                  <a:cubicBezTo>
                    <a:pt x="20" y="8"/>
                    <a:pt x="19" y="6"/>
                    <a:pt x="18" y="5"/>
                  </a:cubicBezTo>
                  <a:cubicBezTo>
                    <a:pt x="17" y="4"/>
                    <a:pt x="15" y="4"/>
                    <a:pt x="12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7"/>
                    <a:pt x="5" y="9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7" y="13"/>
                    <a:pt x="9" y="13"/>
                    <a:pt x="11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6"/>
                    <a:pt x="22" y="17"/>
                    <a:pt x="23" y="18"/>
                  </a:cubicBezTo>
                  <a:cubicBezTo>
                    <a:pt x="24" y="20"/>
                    <a:pt x="25" y="22"/>
                    <a:pt x="25" y="24"/>
                  </a:cubicBezTo>
                  <a:cubicBezTo>
                    <a:pt x="25" y="27"/>
                    <a:pt x="24" y="29"/>
                    <a:pt x="22" y="31"/>
                  </a:cubicBezTo>
                  <a:cubicBezTo>
                    <a:pt x="20" y="33"/>
                    <a:pt x="17" y="33"/>
                    <a:pt x="13" y="33"/>
                  </a:cubicBezTo>
                  <a:cubicBezTo>
                    <a:pt x="9" y="33"/>
                    <a:pt x="5" y="32"/>
                    <a:pt x="3" y="30"/>
                  </a:cubicBezTo>
                  <a:cubicBezTo>
                    <a:pt x="1" y="29"/>
                    <a:pt x="0" y="26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5"/>
                    <a:pt x="5" y="26"/>
                    <a:pt x="6" y="28"/>
                  </a:cubicBezTo>
                  <a:cubicBezTo>
                    <a:pt x="8" y="29"/>
                    <a:pt x="10" y="30"/>
                    <a:pt x="13" y="30"/>
                  </a:cubicBezTo>
                  <a:cubicBezTo>
                    <a:pt x="15" y="30"/>
                    <a:pt x="17" y="29"/>
                    <a:pt x="19" y="28"/>
                  </a:cubicBezTo>
                  <a:cubicBezTo>
                    <a:pt x="20" y="27"/>
                    <a:pt x="21" y="26"/>
                    <a:pt x="21" y="24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19" y="20"/>
                    <a:pt x="17" y="19"/>
                    <a:pt x="14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1" y="14"/>
                    <a:pt x="1" y="12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16" y="0"/>
                    <a:pt x="19" y="1"/>
                    <a:pt x="21" y="3"/>
                  </a:cubicBezTo>
                  <a:cubicBezTo>
                    <a:pt x="23" y="4"/>
                    <a:pt x="24" y="7"/>
                    <a:pt x="24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4" name="Freeform 102"/>
            <p:cNvSpPr/>
            <p:nvPr userDrawn="1"/>
          </p:nvSpPr>
          <p:spPr bwMode="auto">
            <a:xfrm>
              <a:off x="2044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5" name="Freeform 103"/>
            <p:cNvSpPr/>
            <p:nvPr userDrawn="1"/>
          </p:nvSpPr>
          <p:spPr bwMode="auto">
            <a:xfrm>
              <a:off x="2060" y="933"/>
              <a:ext cx="32" cy="40"/>
            </a:xfrm>
            <a:custGeom>
              <a:avLst/>
              <a:gdLst>
                <a:gd name="T0" fmla="*/ 13 w 32"/>
                <a:gd name="T1" fmla="*/ 5 h 40"/>
                <a:gd name="T2" fmla="*/ 0 w 32"/>
                <a:gd name="T3" fmla="*/ 5 h 40"/>
                <a:gd name="T4" fmla="*/ 0 w 32"/>
                <a:gd name="T5" fmla="*/ 3 h 40"/>
                <a:gd name="T6" fmla="*/ 0 w 32"/>
                <a:gd name="T7" fmla="*/ 0 h 40"/>
                <a:gd name="T8" fmla="*/ 32 w 32"/>
                <a:gd name="T9" fmla="*/ 0 h 40"/>
                <a:gd name="T10" fmla="*/ 32 w 32"/>
                <a:gd name="T11" fmla="*/ 3 h 40"/>
                <a:gd name="T12" fmla="*/ 32 w 32"/>
                <a:gd name="T13" fmla="*/ 5 h 40"/>
                <a:gd name="T14" fmla="*/ 18 w 32"/>
                <a:gd name="T15" fmla="*/ 5 h 40"/>
                <a:gd name="T16" fmla="*/ 18 w 32"/>
                <a:gd name="T17" fmla="*/ 40 h 40"/>
                <a:gd name="T18" fmla="*/ 16 w 32"/>
                <a:gd name="T19" fmla="*/ 40 h 40"/>
                <a:gd name="T20" fmla="*/ 13 w 32"/>
                <a:gd name="T21" fmla="*/ 40 h 40"/>
                <a:gd name="T22" fmla="*/ 13 w 32"/>
                <a:gd name="T2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0">
                  <a:moveTo>
                    <a:pt x="13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18" y="5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3" y="40"/>
                  </a:lnTo>
                  <a:lnTo>
                    <a:pt x="13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6" name="Freeform 104"/>
            <p:cNvSpPr/>
            <p:nvPr userDrawn="1"/>
          </p:nvSpPr>
          <p:spPr bwMode="auto">
            <a:xfrm>
              <a:off x="2101" y="933"/>
              <a:ext cx="34" cy="40"/>
            </a:xfrm>
            <a:custGeom>
              <a:avLst/>
              <a:gdLst>
                <a:gd name="T0" fmla="*/ 15 w 34"/>
                <a:gd name="T1" fmla="*/ 24 h 40"/>
                <a:gd name="T2" fmla="*/ 0 w 34"/>
                <a:gd name="T3" fmla="*/ 0 h 40"/>
                <a:gd name="T4" fmla="*/ 3 w 34"/>
                <a:gd name="T5" fmla="*/ 0 h 40"/>
                <a:gd name="T6" fmla="*/ 6 w 34"/>
                <a:gd name="T7" fmla="*/ 0 h 40"/>
                <a:gd name="T8" fmla="*/ 17 w 34"/>
                <a:gd name="T9" fmla="*/ 19 h 40"/>
                <a:gd name="T10" fmla="*/ 17 w 34"/>
                <a:gd name="T11" fmla="*/ 19 h 40"/>
                <a:gd name="T12" fmla="*/ 28 w 34"/>
                <a:gd name="T13" fmla="*/ 0 h 40"/>
                <a:gd name="T14" fmla="*/ 32 w 34"/>
                <a:gd name="T15" fmla="*/ 0 h 40"/>
                <a:gd name="T16" fmla="*/ 34 w 34"/>
                <a:gd name="T17" fmla="*/ 0 h 40"/>
                <a:gd name="T18" fmla="*/ 20 w 34"/>
                <a:gd name="T19" fmla="*/ 24 h 40"/>
                <a:gd name="T20" fmla="*/ 20 w 34"/>
                <a:gd name="T21" fmla="*/ 40 h 40"/>
                <a:gd name="T22" fmla="*/ 17 w 34"/>
                <a:gd name="T23" fmla="*/ 40 h 40"/>
                <a:gd name="T24" fmla="*/ 15 w 34"/>
                <a:gd name="T25" fmla="*/ 40 h 40"/>
                <a:gd name="T26" fmla="*/ 15 w 34"/>
                <a:gd name="T2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0">
                  <a:moveTo>
                    <a:pt x="15" y="2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0" y="24"/>
                  </a:lnTo>
                  <a:lnTo>
                    <a:pt x="20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7" name="Freeform 105"/>
            <p:cNvSpPr>
              <a:spLocks noEditPoints="1"/>
            </p:cNvSpPr>
            <p:nvPr userDrawn="1"/>
          </p:nvSpPr>
          <p:spPr bwMode="auto">
            <a:xfrm>
              <a:off x="954" y="660"/>
              <a:ext cx="350" cy="353"/>
            </a:xfrm>
            <a:custGeom>
              <a:avLst/>
              <a:gdLst>
                <a:gd name="T0" fmla="*/ 142 w 283"/>
                <a:gd name="T1" fmla="*/ 0 h 283"/>
                <a:gd name="T2" fmla="*/ 283 w 283"/>
                <a:gd name="T3" fmla="*/ 142 h 283"/>
                <a:gd name="T4" fmla="*/ 142 w 283"/>
                <a:gd name="T5" fmla="*/ 283 h 283"/>
                <a:gd name="T6" fmla="*/ 0 w 283"/>
                <a:gd name="T7" fmla="*/ 142 h 283"/>
                <a:gd name="T8" fmla="*/ 142 w 283"/>
                <a:gd name="T9" fmla="*/ 0 h 283"/>
                <a:gd name="T10" fmla="*/ 142 w 283"/>
                <a:gd name="T11" fmla="*/ 6 h 283"/>
                <a:gd name="T12" fmla="*/ 6 w 283"/>
                <a:gd name="T13" fmla="*/ 142 h 283"/>
                <a:gd name="T14" fmla="*/ 142 w 283"/>
                <a:gd name="T15" fmla="*/ 277 h 283"/>
                <a:gd name="T16" fmla="*/ 278 w 283"/>
                <a:gd name="T17" fmla="*/ 142 h 283"/>
                <a:gd name="T18" fmla="*/ 142 w 283"/>
                <a:gd name="T19" fmla="*/ 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283">
                  <a:moveTo>
                    <a:pt x="142" y="0"/>
                  </a:moveTo>
                  <a:cubicBezTo>
                    <a:pt x="220" y="0"/>
                    <a:pt x="283" y="64"/>
                    <a:pt x="283" y="142"/>
                  </a:cubicBezTo>
                  <a:cubicBezTo>
                    <a:pt x="283" y="219"/>
                    <a:pt x="220" y="283"/>
                    <a:pt x="142" y="283"/>
                  </a:cubicBezTo>
                  <a:cubicBezTo>
                    <a:pt x="64" y="283"/>
                    <a:pt x="0" y="219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moveTo>
                    <a:pt x="142" y="6"/>
                  </a:moveTo>
                  <a:cubicBezTo>
                    <a:pt x="67" y="6"/>
                    <a:pt x="6" y="67"/>
                    <a:pt x="6" y="142"/>
                  </a:cubicBezTo>
                  <a:cubicBezTo>
                    <a:pt x="6" y="216"/>
                    <a:pt x="67" y="277"/>
                    <a:pt x="142" y="277"/>
                  </a:cubicBezTo>
                  <a:cubicBezTo>
                    <a:pt x="217" y="277"/>
                    <a:pt x="278" y="216"/>
                    <a:pt x="278" y="142"/>
                  </a:cubicBezTo>
                  <a:cubicBezTo>
                    <a:pt x="278" y="67"/>
                    <a:pt x="217" y="6"/>
                    <a:pt x="14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8" name="Freeform 106"/>
            <p:cNvSpPr/>
            <p:nvPr userDrawn="1"/>
          </p:nvSpPr>
          <p:spPr bwMode="auto">
            <a:xfrm>
              <a:off x="1033" y="739"/>
              <a:ext cx="193" cy="173"/>
            </a:xfrm>
            <a:custGeom>
              <a:avLst/>
              <a:gdLst>
                <a:gd name="T0" fmla="*/ 28 w 156"/>
                <a:gd name="T1" fmla="*/ 139 h 139"/>
                <a:gd name="T2" fmla="*/ 7 w 156"/>
                <a:gd name="T3" fmla="*/ 112 h 139"/>
                <a:gd name="T4" fmla="*/ 0 w 156"/>
                <a:gd name="T5" fmla="*/ 79 h 139"/>
                <a:gd name="T6" fmla="*/ 78 w 156"/>
                <a:gd name="T7" fmla="*/ 0 h 139"/>
                <a:gd name="T8" fmla="*/ 156 w 156"/>
                <a:gd name="T9" fmla="*/ 79 h 139"/>
                <a:gd name="T10" fmla="*/ 149 w 156"/>
                <a:gd name="T11" fmla="*/ 112 h 139"/>
                <a:gd name="T12" fmla="*/ 128 w 156"/>
                <a:gd name="T13" fmla="*/ 139 h 139"/>
                <a:gd name="T14" fmla="*/ 126 w 156"/>
                <a:gd name="T15" fmla="*/ 137 h 139"/>
                <a:gd name="T16" fmla="*/ 146 w 156"/>
                <a:gd name="T17" fmla="*/ 111 h 139"/>
                <a:gd name="T18" fmla="*/ 153 w 156"/>
                <a:gd name="T19" fmla="*/ 79 h 139"/>
                <a:gd name="T20" fmla="*/ 78 w 156"/>
                <a:gd name="T21" fmla="*/ 3 h 139"/>
                <a:gd name="T22" fmla="*/ 3 w 156"/>
                <a:gd name="T23" fmla="*/ 79 h 139"/>
                <a:gd name="T24" fmla="*/ 10 w 156"/>
                <a:gd name="T25" fmla="*/ 111 h 139"/>
                <a:gd name="T26" fmla="*/ 30 w 156"/>
                <a:gd name="T27" fmla="*/ 137 h 139"/>
                <a:gd name="T28" fmla="*/ 28 w 156"/>
                <a:gd name="T2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139">
                  <a:moveTo>
                    <a:pt x="28" y="139"/>
                  </a:moveTo>
                  <a:cubicBezTo>
                    <a:pt x="19" y="132"/>
                    <a:pt x="12" y="122"/>
                    <a:pt x="7" y="112"/>
                  </a:cubicBezTo>
                  <a:cubicBezTo>
                    <a:pt x="2" y="102"/>
                    <a:pt x="0" y="90"/>
                    <a:pt x="0" y="79"/>
                  </a:cubicBezTo>
                  <a:cubicBezTo>
                    <a:pt x="0" y="36"/>
                    <a:pt x="35" y="0"/>
                    <a:pt x="78" y="0"/>
                  </a:cubicBezTo>
                  <a:cubicBezTo>
                    <a:pt x="121" y="0"/>
                    <a:pt x="156" y="36"/>
                    <a:pt x="156" y="79"/>
                  </a:cubicBezTo>
                  <a:cubicBezTo>
                    <a:pt x="156" y="90"/>
                    <a:pt x="153" y="102"/>
                    <a:pt x="149" y="112"/>
                  </a:cubicBezTo>
                  <a:cubicBezTo>
                    <a:pt x="144" y="122"/>
                    <a:pt x="136" y="132"/>
                    <a:pt x="128" y="139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34" y="130"/>
                    <a:pt x="141" y="121"/>
                    <a:pt x="146" y="111"/>
                  </a:cubicBezTo>
                  <a:cubicBezTo>
                    <a:pt x="151" y="101"/>
                    <a:pt x="153" y="90"/>
                    <a:pt x="153" y="79"/>
                  </a:cubicBezTo>
                  <a:cubicBezTo>
                    <a:pt x="153" y="37"/>
                    <a:pt x="119" y="3"/>
                    <a:pt x="78" y="3"/>
                  </a:cubicBezTo>
                  <a:cubicBezTo>
                    <a:pt x="36" y="3"/>
                    <a:pt x="3" y="37"/>
                    <a:pt x="3" y="79"/>
                  </a:cubicBezTo>
                  <a:cubicBezTo>
                    <a:pt x="3" y="90"/>
                    <a:pt x="5" y="101"/>
                    <a:pt x="10" y="111"/>
                  </a:cubicBezTo>
                  <a:cubicBezTo>
                    <a:pt x="14" y="121"/>
                    <a:pt x="21" y="130"/>
                    <a:pt x="30" y="137"/>
                  </a:cubicBezTo>
                  <a:lnTo>
                    <a:pt x="2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9" name="Freeform 107"/>
            <p:cNvSpPr/>
            <p:nvPr userDrawn="1"/>
          </p:nvSpPr>
          <p:spPr bwMode="auto">
            <a:xfrm>
              <a:off x="972" y="867"/>
              <a:ext cx="40" cy="29"/>
            </a:xfrm>
            <a:custGeom>
              <a:avLst/>
              <a:gdLst>
                <a:gd name="T0" fmla="*/ 8 w 40"/>
                <a:gd name="T1" fmla="*/ 29 h 29"/>
                <a:gd name="T2" fmla="*/ 0 w 40"/>
                <a:gd name="T3" fmla="*/ 10 h 29"/>
                <a:gd name="T4" fmla="*/ 4 w 40"/>
                <a:gd name="T5" fmla="*/ 9 h 29"/>
                <a:gd name="T6" fmla="*/ 35 w 40"/>
                <a:gd name="T7" fmla="*/ 14 h 29"/>
                <a:gd name="T8" fmla="*/ 30 w 40"/>
                <a:gd name="T9" fmla="*/ 1 h 29"/>
                <a:gd name="T10" fmla="*/ 34 w 40"/>
                <a:gd name="T11" fmla="*/ 0 h 29"/>
                <a:gd name="T12" fmla="*/ 40 w 40"/>
                <a:gd name="T13" fmla="*/ 16 h 29"/>
                <a:gd name="T14" fmla="*/ 36 w 40"/>
                <a:gd name="T15" fmla="*/ 17 h 29"/>
                <a:gd name="T16" fmla="*/ 7 w 40"/>
                <a:gd name="T17" fmla="*/ 14 h 29"/>
                <a:gd name="T18" fmla="*/ 12 w 40"/>
                <a:gd name="T19" fmla="*/ 27 h 29"/>
                <a:gd name="T20" fmla="*/ 8 w 40"/>
                <a:gd name="T2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9">
                  <a:moveTo>
                    <a:pt x="8" y="29"/>
                  </a:moveTo>
                  <a:lnTo>
                    <a:pt x="0" y="10"/>
                  </a:lnTo>
                  <a:lnTo>
                    <a:pt x="4" y="9"/>
                  </a:lnTo>
                  <a:lnTo>
                    <a:pt x="35" y="1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40" y="16"/>
                  </a:lnTo>
                  <a:lnTo>
                    <a:pt x="36" y="17"/>
                  </a:lnTo>
                  <a:lnTo>
                    <a:pt x="7" y="14"/>
                  </a:lnTo>
                  <a:lnTo>
                    <a:pt x="12" y="27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0" name="Freeform 108"/>
            <p:cNvSpPr/>
            <p:nvPr userDrawn="1"/>
          </p:nvSpPr>
          <p:spPr bwMode="auto">
            <a:xfrm>
              <a:off x="984" y="888"/>
              <a:ext cx="38" cy="31"/>
            </a:xfrm>
            <a:custGeom>
              <a:avLst/>
              <a:gdLst>
                <a:gd name="T0" fmla="*/ 7 w 38"/>
                <a:gd name="T1" fmla="*/ 31 h 31"/>
                <a:gd name="T2" fmla="*/ 6 w 38"/>
                <a:gd name="T3" fmla="*/ 28 h 31"/>
                <a:gd name="T4" fmla="*/ 19 w 38"/>
                <a:gd name="T5" fmla="*/ 21 h 31"/>
                <a:gd name="T6" fmla="*/ 14 w 38"/>
                <a:gd name="T7" fmla="*/ 11 h 31"/>
                <a:gd name="T8" fmla="*/ 1 w 38"/>
                <a:gd name="T9" fmla="*/ 19 h 31"/>
                <a:gd name="T10" fmla="*/ 0 w 38"/>
                <a:gd name="T11" fmla="*/ 15 h 31"/>
                <a:gd name="T12" fmla="*/ 29 w 38"/>
                <a:gd name="T13" fmla="*/ 0 h 31"/>
                <a:gd name="T14" fmla="*/ 32 w 38"/>
                <a:gd name="T15" fmla="*/ 4 h 31"/>
                <a:gd name="T16" fmla="*/ 18 w 38"/>
                <a:gd name="T17" fmla="*/ 10 h 31"/>
                <a:gd name="T18" fmla="*/ 23 w 38"/>
                <a:gd name="T19" fmla="*/ 19 h 31"/>
                <a:gd name="T20" fmla="*/ 35 w 38"/>
                <a:gd name="T21" fmla="*/ 13 h 31"/>
                <a:gd name="T22" fmla="*/ 38 w 38"/>
                <a:gd name="T23" fmla="*/ 16 h 31"/>
                <a:gd name="T24" fmla="*/ 7 w 38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7" y="31"/>
                  </a:moveTo>
                  <a:lnTo>
                    <a:pt x="6" y="28"/>
                  </a:lnTo>
                  <a:lnTo>
                    <a:pt x="19" y="21"/>
                  </a:lnTo>
                  <a:lnTo>
                    <a:pt x="14" y="1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29" y="0"/>
                  </a:lnTo>
                  <a:lnTo>
                    <a:pt x="32" y="4"/>
                  </a:lnTo>
                  <a:lnTo>
                    <a:pt x="18" y="10"/>
                  </a:lnTo>
                  <a:lnTo>
                    <a:pt x="23" y="19"/>
                  </a:lnTo>
                  <a:lnTo>
                    <a:pt x="35" y="13"/>
                  </a:lnTo>
                  <a:lnTo>
                    <a:pt x="38" y="16"/>
                  </a:lnTo>
                  <a:lnTo>
                    <a:pt x="7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1" name="Freeform 109"/>
            <p:cNvSpPr/>
            <p:nvPr userDrawn="1"/>
          </p:nvSpPr>
          <p:spPr bwMode="auto">
            <a:xfrm>
              <a:off x="995" y="906"/>
              <a:ext cx="38" cy="33"/>
            </a:xfrm>
            <a:custGeom>
              <a:avLst/>
              <a:gdLst>
                <a:gd name="T0" fmla="*/ 11 w 38"/>
                <a:gd name="T1" fmla="*/ 33 h 33"/>
                <a:gd name="T2" fmla="*/ 0 w 38"/>
                <a:gd name="T3" fmla="*/ 18 h 33"/>
                <a:gd name="T4" fmla="*/ 28 w 38"/>
                <a:gd name="T5" fmla="*/ 0 h 33"/>
                <a:gd name="T6" fmla="*/ 38 w 38"/>
                <a:gd name="T7" fmla="*/ 15 h 33"/>
                <a:gd name="T8" fmla="*/ 36 w 38"/>
                <a:gd name="T9" fmla="*/ 17 h 33"/>
                <a:gd name="T10" fmla="*/ 27 w 38"/>
                <a:gd name="T11" fmla="*/ 6 h 33"/>
                <a:gd name="T12" fmla="*/ 18 w 38"/>
                <a:gd name="T13" fmla="*/ 11 h 33"/>
                <a:gd name="T14" fmla="*/ 26 w 38"/>
                <a:gd name="T15" fmla="*/ 21 h 33"/>
                <a:gd name="T16" fmla="*/ 23 w 38"/>
                <a:gd name="T17" fmla="*/ 23 h 33"/>
                <a:gd name="T18" fmla="*/ 16 w 38"/>
                <a:gd name="T19" fmla="*/ 13 h 33"/>
                <a:gd name="T20" fmla="*/ 6 w 38"/>
                <a:gd name="T21" fmla="*/ 20 h 33"/>
                <a:gd name="T22" fmla="*/ 13 w 38"/>
                <a:gd name="T23" fmla="*/ 31 h 33"/>
                <a:gd name="T24" fmla="*/ 11 w 3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3">
                  <a:moveTo>
                    <a:pt x="11" y="33"/>
                  </a:moveTo>
                  <a:lnTo>
                    <a:pt x="0" y="18"/>
                  </a:lnTo>
                  <a:lnTo>
                    <a:pt x="28" y="0"/>
                  </a:lnTo>
                  <a:lnTo>
                    <a:pt x="38" y="15"/>
                  </a:lnTo>
                  <a:lnTo>
                    <a:pt x="36" y="17"/>
                  </a:lnTo>
                  <a:lnTo>
                    <a:pt x="27" y="6"/>
                  </a:lnTo>
                  <a:lnTo>
                    <a:pt x="18" y="11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16" y="13"/>
                  </a:lnTo>
                  <a:lnTo>
                    <a:pt x="6" y="20"/>
                  </a:lnTo>
                  <a:lnTo>
                    <a:pt x="13" y="31"/>
                  </a:ln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2" name="Freeform 110"/>
            <p:cNvSpPr/>
            <p:nvPr userDrawn="1"/>
          </p:nvSpPr>
          <p:spPr bwMode="auto">
            <a:xfrm>
              <a:off x="1026" y="934"/>
              <a:ext cx="24" cy="29"/>
            </a:xfrm>
            <a:custGeom>
              <a:avLst/>
              <a:gdLst>
                <a:gd name="T0" fmla="*/ 3 w 24"/>
                <a:gd name="T1" fmla="*/ 29 h 29"/>
                <a:gd name="T2" fmla="*/ 0 w 24"/>
                <a:gd name="T3" fmla="*/ 26 h 29"/>
                <a:gd name="T4" fmla="*/ 21 w 24"/>
                <a:gd name="T5" fmla="*/ 0 h 29"/>
                <a:gd name="T6" fmla="*/ 24 w 24"/>
                <a:gd name="T7" fmla="*/ 3 h 29"/>
                <a:gd name="T8" fmla="*/ 3 w 24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3" y="29"/>
                  </a:moveTo>
                  <a:lnTo>
                    <a:pt x="0" y="26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3" name="Freeform 111"/>
            <p:cNvSpPr>
              <a:spLocks noEditPoints="1"/>
            </p:cNvSpPr>
            <p:nvPr userDrawn="1"/>
          </p:nvSpPr>
          <p:spPr bwMode="auto">
            <a:xfrm>
              <a:off x="1034" y="942"/>
              <a:ext cx="29" cy="35"/>
            </a:xfrm>
            <a:custGeom>
              <a:avLst/>
              <a:gdLst>
                <a:gd name="T0" fmla="*/ 11 w 29"/>
                <a:gd name="T1" fmla="*/ 32 h 35"/>
                <a:gd name="T2" fmla="*/ 16 w 29"/>
                <a:gd name="T3" fmla="*/ 23 h 35"/>
                <a:gd name="T4" fmla="*/ 11 w 29"/>
                <a:gd name="T5" fmla="*/ 20 h 35"/>
                <a:gd name="T6" fmla="*/ 3 w 29"/>
                <a:gd name="T7" fmla="*/ 27 h 35"/>
                <a:gd name="T8" fmla="*/ 0 w 29"/>
                <a:gd name="T9" fmla="*/ 25 h 35"/>
                <a:gd name="T10" fmla="*/ 24 w 29"/>
                <a:gd name="T11" fmla="*/ 0 h 35"/>
                <a:gd name="T12" fmla="*/ 29 w 29"/>
                <a:gd name="T13" fmla="*/ 2 h 35"/>
                <a:gd name="T14" fmla="*/ 16 w 29"/>
                <a:gd name="T15" fmla="*/ 35 h 35"/>
                <a:gd name="T16" fmla="*/ 11 w 29"/>
                <a:gd name="T17" fmla="*/ 32 h 35"/>
                <a:gd name="T18" fmla="*/ 19 w 29"/>
                <a:gd name="T19" fmla="*/ 18 h 35"/>
                <a:gd name="T20" fmla="*/ 24 w 29"/>
                <a:gd name="T21" fmla="*/ 7 h 35"/>
                <a:gd name="T22" fmla="*/ 23 w 29"/>
                <a:gd name="T23" fmla="*/ 6 h 35"/>
                <a:gd name="T24" fmla="*/ 14 w 29"/>
                <a:gd name="T25" fmla="*/ 16 h 35"/>
                <a:gd name="T26" fmla="*/ 19 w 29"/>
                <a:gd name="T2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1" y="32"/>
                  </a:moveTo>
                  <a:lnTo>
                    <a:pt x="16" y="23"/>
                  </a:lnTo>
                  <a:lnTo>
                    <a:pt x="11" y="20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16" y="35"/>
                  </a:lnTo>
                  <a:lnTo>
                    <a:pt x="11" y="32"/>
                  </a:lnTo>
                  <a:close/>
                  <a:moveTo>
                    <a:pt x="19" y="18"/>
                  </a:moveTo>
                  <a:lnTo>
                    <a:pt x="24" y="7"/>
                  </a:lnTo>
                  <a:lnTo>
                    <a:pt x="23" y="6"/>
                  </a:lnTo>
                  <a:lnTo>
                    <a:pt x="14" y="16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4" name="Freeform 112"/>
            <p:cNvSpPr/>
            <p:nvPr userDrawn="1"/>
          </p:nvSpPr>
          <p:spPr bwMode="auto">
            <a:xfrm>
              <a:off x="1054" y="948"/>
              <a:ext cx="32" cy="39"/>
            </a:xfrm>
            <a:custGeom>
              <a:avLst/>
              <a:gdLst>
                <a:gd name="T0" fmla="*/ 16 w 32"/>
                <a:gd name="T1" fmla="*/ 39 h 39"/>
                <a:gd name="T2" fmla="*/ 13 w 32"/>
                <a:gd name="T3" fmla="*/ 36 h 39"/>
                <a:gd name="T4" fmla="*/ 15 w 32"/>
                <a:gd name="T5" fmla="*/ 12 h 39"/>
                <a:gd name="T6" fmla="*/ 5 w 32"/>
                <a:gd name="T7" fmla="*/ 32 h 39"/>
                <a:gd name="T8" fmla="*/ 0 w 32"/>
                <a:gd name="T9" fmla="*/ 30 h 39"/>
                <a:gd name="T10" fmla="*/ 16 w 32"/>
                <a:gd name="T11" fmla="*/ 0 h 39"/>
                <a:gd name="T12" fmla="*/ 20 w 32"/>
                <a:gd name="T13" fmla="*/ 1 h 39"/>
                <a:gd name="T14" fmla="*/ 19 w 32"/>
                <a:gd name="T15" fmla="*/ 25 h 39"/>
                <a:gd name="T16" fmla="*/ 29 w 32"/>
                <a:gd name="T17" fmla="*/ 5 h 39"/>
                <a:gd name="T18" fmla="*/ 32 w 32"/>
                <a:gd name="T19" fmla="*/ 7 h 39"/>
                <a:gd name="T20" fmla="*/ 16 w 32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9">
                  <a:moveTo>
                    <a:pt x="16" y="39"/>
                  </a:moveTo>
                  <a:lnTo>
                    <a:pt x="13" y="36"/>
                  </a:lnTo>
                  <a:lnTo>
                    <a:pt x="15" y="12"/>
                  </a:lnTo>
                  <a:lnTo>
                    <a:pt x="5" y="32"/>
                  </a:lnTo>
                  <a:lnTo>
                    <a:pt x="0" y="3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19" y="25"/>
                  </a:lnTo>
                  <a:lnTo>
                    <a:pt x="29" y="5"/>
                  </a:lnTo>
                  <a:lnTo>
                    <a:pt x="32" y="7"/>
                  </a:lnTo>
                  <a:lnTo>
                    <a:pt x="1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5" name="Freeform 113"/>
            <p:cNvSpPr/>
            <p:nvPr userDrawn="1"/>
          </p:nvSpPr>
          <p:spPr bwMode="auto">
            <a:xfrm>
              <a:off x="1079" y="957"/>
              <a:ext cx="23" cy="36"/>
            </a:xfrm>
            <a:custGeom>
              <a:avLst/>
              <a:gdLst>
                <a:gd name="T0" fmla="*/ 12 w 19"/>
                <a:gd name="T1" fmla="*/ 29 h 29"/>
                <a:gd name="T2" fmla="*/ 10 w 19"/>
                <a:gd name="T3" fmla="*/ 29 h 29"/>
                <a:gd name="T4" fmla="*/ 10 w 19"/>
                <a:gd name="T5" fmla="*/ 26 h 29"/>
                <a:gd name="T6" fmla="*/ 8 w 19"/>
                <a:gd name="T7" fmla="*/ 27 h 29"/>
                <a:gd name="T8" fmla="*/ 5 w 19"/>
                <a:gd name="T9" fmla="*/ 27 h 29"/>
                <a:gd name="T10" fmla="*/ 1 w 19"/>
                <a:gd name="T11" fmla="*/ 23 h 29"/>
                <a:gd name="T12" fmla="*/ 1 w 19"/>
                <a:gd name="T13" fmla="*/ 13 h 29"/>
                <a:gd name="T14" fmla="*/ 6 w 19"/>
                <a:gd name="T15" fmla="*/ 3 h 29"/>
                <a:gd name="T16" fmla="*/ 14 w 19"/>
                <a:gd name="T17" fmla="*/ 1 h 29"/>
                <a:gd name="T18" fmla="*/ 18 w 19"/>
                <a:gd name="T19" fmla="*/ 11 h 29"/>
                <a:gd name="T20" fmla="*/ 15 w 19"/>
                <a:gd name="T21" fmla="*/ 11 h 29"/>
                <a:gd name="T22" fmla="*/ 13 w 19"/>
                <a:gd name="T23" fmla="*/ 4 h 29"/>
                <a:gd name="T24" fmla="*/ 8 w 19"/>
                <a:gd name="T25" fmla="*/ 6 h 29"/>
                <a:gd name="T26" fmla="*/ 5 w 19"/>
                <a:gd name="T27" fmla="*/ 14 h 29"/>
                <a:gd name="T28" fmla="*/ 4 w 19"/>
                <a:gd name="T29" fmla="*/ 21 h 29"/>
                <a:gd name="T30" fmla="*/ 6 w 19"/>
                <a:gd name="T31" fmla="*/ 24 h 29"/>
                <a:gd name="T32" fmla="*/ 9 w 19"/>
                <a:gd name="T33" fmla="*/ 24 h 29"/>
                <a:gd name="T34" fmla="*/ 12 w 19"/>
                <a:gd name="T35" fmla="*/ 20 h 29"/>
                <a:gd name="T36" fmla="*/ 12 w 19"/>
                <a:gd name="T37" fmla="*/ 18 h 29"/>
                <a:gd name="T38" fmla="*/ 8 w 19"/>
                <a:gd name="T39" fmla="*/ 17 h 29"/>
                <a:gd name="T40" fmla="*/ 9 w 19"/>
                <a:gd name="T41" fmla="*/ 14 h 29"/>
                <a:gd name="T42" fmla="*/ 16 w 19"/>
                <a:gd name="T43" fmla="*/ 17 h 29"/>
                <a:gd name="T44" fmla="*/ 12 w 19"/>
                <a:gd name="T4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9">
                  <a:moveTo>
                    <a:pt x="12" y="2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3" y="26"/>
                    <a:pt x="2" y="25"/>
                    <a:pt x="1" y="23"/>
                  </a:cubicBezTo>
                  <a:cubicBezTo>
                    <a:pt x="0" y="20"/>
                    <a:pt x="0" y="17"/>
                    <a:pt x="1" y="13"/>
                  </a:cubicBezTo>
                  <a:cubicBezTo>
                    <a:pt x="3" y="8"/>
                    <a:pt x="4" y="5"/>
                    <a:pt x="6" y="3"/>
                  </a:cubicBezTo>
                  <a:cubicBezTo>
                    <a:pt x="9" y="1"/>
                    <a:pt x="12" y="0"/>
                    <a:pt x="14" y="1"/>
                  </a:cubicBezTo>
                  <a:cubicBezTo>
                    <a:pt x="17" y="2"/>
                    <a:pt x="19" y="6"/>
                    <a:pt x="18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9"/>
                    <a:pt x="15" y="5"/>
                    <a:pt x="13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4" y="17"/>
                    <a:pt x="3" y="20"/>
                    <a:pt x="4" y="21"/>
                  </a:cubicBezTo>
                  <a:cubicBezTo>
                    <a:pt x="4" y="23"/>
                    <a:pt x="5" y="24"/>
                    <a:pt x="6" y="24"/>
                  </a:cubicBezTo>
                  <a:cubicBezTo>
                    <a:pt x="7" y="25"/>
                    <a:pt x="9" y="25"/>
                    <a:pt x="9" y="24"/>
                  </a:cubicBezTo>
                  <a:cubicBezTo>
                    <a:pt x="10" y="23"/>
                    <a:pt x="11" y="22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7"/>
                    <a:pt x="16" y="17"/>
                    <a:pt x="16" y="17"/>
                  </a:cubicBezTo>
                  <a:lnTo>
                    <a:pt x="12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6" name="Freeform 114"/>
            <p:cNvSpPr/>
            <p:nvPr userDrawn="1"/>
          </p:nvSpPr>
          <p:spPr bwMode="auto">
            <a:xfrm>
              <a:off x="1121" y="962"/>
              <a:ext cx="19" cy="33"/>
            </a:xfrm>
            <a:custGeom>
              <a:avLst/>
              <a:gdLst>
                <a:gd name="T0" fmla="*/ 15 w 15"/>
                <a:gd name="T1" fmla="*/ 19 h 27"/>
                <a:gd name="T2" fmla="*/ 13 w 15"/>
                <a:gd name="T3" fmla="*/ 25 h 27"/>
                <a:gd name="T4" fmla="*/ 7 w 15"/>
                <a:gd name="T5" fmla="*/ 27 h 27"/>
                <a:gd name="T6" fmla="*/ 1 w 15"/>
                <a:gd name="T7" fmla="*/ 25 h 27"/>
                <a:gd name="T8" fmla="*/ 0 w 15"/>
                <a:gd name="T9" fmla="*/ 19 h 27"/>
                <a:gd name="T10" fmla="*/ 0 w 15"/>
                <a:gd name="T11" fmla="*/ 0 h 27"/>
                <a:gd name="T12" fmla="*/ 4 w 15"/>
                <a:gd name="T13" fmla="*/ 0 h 27"/>
                <a:gd name="T14" fmla="*/ 3 w 15"/>
                <a:gd name="T15" fmla="*/ 19 h 27"/>
                <a:gd name="T16" fmla="*/ 4 w 15"/>
                <a:gd name="T17" fmla="*/ 23 h 27"/>
                <a:gd name="T18" fmla="*/ 7 w 15"/>
                <a:gd name="T19" fmla="*/ 24 h 27"/>
                <a:gd name="T20" fmla="*/ 10 w 15"/>
                <a:gd name="T21" fmla="*/ 23 h 27"/>
                <a:gd name="T22" fmla="*/ 11 w 15"/>
                <a:gd name="T23" fmla="*/ 19 h 27"/>
                <a:gd name="T24" fmla="*/ 12 w 15"/>
                <a:gd name="T25" fmla="*/ 0 h 27"/>
                <a:gd name="T26" fmla="*/ 15 w 15"/>
                <a:gd name="T27" fmla="*/ 0 h 27"/>
                <a:gd name="T28" fmla="*/ 15 w 15"/>
                <a:gd name="T2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7">
                  <a:moveTo>
                    <a:pt x="15" y="19"/>
                  </a:moveTo>
                  <a:cubicBezTo>
                    <a:pt x="15" y="22"/>
                    <a:pt x="14" y="24"/>
                    <a:pt x="13" y="25"/>
                  </a:cubicBezTo>
                  <a:cubicBezTo>
                    <a:pt x="11" y="27"/>
                    <a:pt x="10" y="27"/>
                    <a:pt x="7" y="27"/>
                  </a:cubicBezTo>
                  <a:cubicBezTo>
                    <a:pt x="4" y="27"/>
                    <a:pt x="2" y="26"/>
                    <a:pt x="1" y="25"/>
                  </a:cubicBezTo>
                  <a:cubicBezTo>
                    <a:pt x="0" y="23"/>
                    <a:pt x="0" y="21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1"/>
                    <a:pt x="3" y="22"/>
                    <a:pt x="4" y="23"/>
                  </a:cubicBezTo>
                  <a:cubicBezTo>
                    <a:pt x="5" y="24"/>
                    <a:pt x="6" y="24"/>
                    <a:pt x="7" y="24"/>
                  </a:cubicBezTo>
                  <a:cubicBezTo>
                    <a:pt x="8" y="24"/>
                    <a:pt x="9" y="24"/>
                    <a:pt x="10" y="23"/>
                  </a:cubicBezTo>
                  <a:cubicBezTo>
                    <a:pt x="11" y="22"/>
                    <a:pt x="11" y="21"/>
                    <a:pt x="11" y="1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7" name="Freeform 115"/>
            <p:cNvSpPr/>
            <p:nvPr userDrawn="1"/>
          </p:nvSpPr>
          <p:spPr bwMode="auto">
            <a:xfrm>
              <a:off x="1142" y="959"/>
              <a:ext cx="21" cy="36"/>
            </a:xfrm>
            <a:custGeom>
              <a:avLst/>
              <a:gdLst>
                <a:gd name="T0" fmla="*/ 21 w 21"/>
                <a:gd name="T1" fmla="*/ 33 h 36"/>
                <a:gd name="T2" fmla="*/ 17 w 21"/>
                <a:gd name="T3" fmla="*/ 34 h 36"/>
                <a:gd name="T4" fmla="*/ 5 w 21"/>
                <a:gd name="T5" fmla="*/ 11 h 36"/>
                <a:gd name="T6" fmla="*/ 8 w 21"/>
                <a:gd name="T7" fmla="*/ 35 h 36"/>
                <a:gd name="T8" fmla="*/ 3 w 21"/>
                <a:gd name="T9" fmla="*/ 36 h 36"/>
                <a:gd name="T10" fmla="*/ 0 w 21"/>
                <a:gd name="T11" fmla="*/ 3 h 36"/>
                <a:gd name="T12" fmla="*/ 5 w 21"/>
                <a:gd name="T13" fmla="*/ 1 h 36"/>
                <a:gd name="T14" fmla="*/ 15 w 21"/>
                <a:gd name="T15" fmla="*/ 18 h 36"/>
                <a:gd name="T16" fmla="*/ 12 w 21"/>
                <a:gd name="T17" fmla="*/ 0 h 36"/>
                <a:gd name="T18" fmla="*/ 16 w 21"/>
                <a:gd name="T19" fmla="*/ 0 h 36"/>
                <a:gd name="T20" fmla="*/ 21 w 21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6">
                  <a:moveTo>
                    <a:pt x="21" y="33"/>
                  </a:moveTo>
                  <a:lnTo>
                    <a:pt x="17" y="34"/>
                  </a:lnTo>
                  <a:lnTo>
                    <a:pt x="5" y="11"/>
                  </a:lnTo>
                  <a:lnTo>
                    <a:pt x="8" y="35"/>
                  </a:lnTo>
                  <a:lnTo>
                    <a:pt x="3" y="36"/>
                  </a:lnTo>
                  <a:lnTo>
                    <a:pt x="0" y="3"/>
                  </a:lnTo>
                  <a:lnTo>
                    <a:pt x="5" y="1"/>
                  </a:lnTo>
                  <a:lnTo>
                    <a:pt x="15" y="18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8" name="Freeform 116"/>
            <p:cNvSpPr/>
            <p:nvPr userDrawn="1"/>
          </p:nvSpPr>
          <p:spPr bwMode="auto">
            <a:xfrm>
              <a:off x="1162" y="957"/>
              <a:ext cx="14" cy="33"/>
            </a:xfrm>
            <a:custGeom>
              <a:avLst/>
              <a:gdLst>
                <a:gd name="T0" fmla="*/ 14 w 14"/>
                <a:gd name="T1" fmla="*/ 31 h 33"/>
                <a:gd name="T2" fmla="*/ 9 w 14"/>
                <a:gd name="T3" fmla="*/ 33 h 33"/>
                <a:gd name="T4" fmla="*/ 0 w 14"/>
                <a:gd name="T5" fmla="*/ 1 h 33"/>
                <a:gd name="T6" fmla="*/ 4 w 14"/>
                <a:gd name="T7" fmla="*/ 0 h 33"/>
                <a:gd name="T8" fmla="*/ 14 w 1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3">
                  <a:moveTo>
                    <a:pt x="14" y="31"/>
                  </a:moveTo>
                  <a:lnTo>
                    <a:pt x="9" y="33"/>
                  </a:lnTo>
                  <a:lnTo>
                    <a:pt x="0" y="1"/>
                  </a:lnTo>
                  <a:lnTo>
                    <a:pt x="4" y="0"/>
                  </a:lnTo>
                  <a:lnTo>
                    <a:pt x="14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9" name="Freeform 117"/>
            <p:cNvSpPr/>
            <p:nvPr userDrawn="1"/>
          </p:nvSpPr>
          <p:spPr bwMode="auto">
            <a:xfrm>
              <a:off x="1169" y="948"/>
              <a:ext cx="23" cy="37"/>
            </a:xfrm>
            <a:custGeom>
              <a:avLst/>
              <a:gdLst>
                <a:gd name="T0" fmla="*/ 18 w 23"/>
                <a:gd name="T1" fmla="*/ 0 h 37"/>
                <a:gd name="T2" fmla="*/ 23 w 23"/>
                <a:gd name="T3" fmla="*/ 35 h 37"/>
                <a:gd name="T4" fmla="*/ 19 w 23"/>
                <a:gd name="T5" fmla="*/ 37 h 37"/>
                <a:gd name="T6" fmla="*/ 0 w 23"/>
                <a:gd name="T7" fmla="*/ 7 h 37"/>
                <a:gd name="T8" fmla="*/ 4 w 23"/>
                <a:gd name="T9" fmla="*/ 6 h 37"/>
                <a:gd name="T10" fmla="*/ 18 w 23"/>
                <a:gd name="T11" fmla="*/ 26 h 37"/>
                <a:gd name="T12" fmla="*/ 14 w 23"/>
                <a:gd name="T13" fmla="*/ 1 h 37"/>
                <a:gd name="T14" fmla="*/ 18 w 23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7">
                  <a:moveTo>
                    <a:pt x="18" y="0"/>
                  </a:moveTo>
                  <a:lnTo>
                    <a:pt x="23" y="35"/>
                  </a:lnTo>
                  <a:lnTo>
                    <a:pt x="19" y="37"/>
                  </a:lnTo>
                  <a:lnTo>
                    <a:pt x="0" y="7"/>
                  </a:lnTo>
                  <a:lnTo>
                    <a:pt x="4" y="6"/>
                  </a:lnTo>
                  <a:lnTo>
                    <a:pt x="18" y="26"/>
                  </a:lnTo>
                  <a:lnTo>
                    <a:pt x="14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0" name="Freeform 118"/>
            <p:cNvSpPr/>
            <p:nvPr userDrawn="1"/>
          </p:nvSpPr>
          <p:spPr bwMode="auto">
            <a:xfrm>
              <a:off x="1188" y="939"/>
              <a:ext cx="33" cy="38"/>
            </a:xfrm>
            <a:custGeom>
              <a:avLst/>
              <a:gdLst>
                <a:gd name="T0" fmla="*/ 33 w 33"/>
                <a:gd name="T1" fmla="*/ 29 h 38"/>
                <a:gd name="T2" fmla="*/ 17 w 33"/>
                <a:gd name="T3" fmla="*/ 38 h 38"/>
                <a:gd name="T4" fmla="*/ 0 w 33"/>
                <a:gd name="T5" fmla="*/ 8 h 38"/>
                <a:gd name="T6" fmla="*/ 15 w 33"/>
                <a:gd name="T7" fmla="*/ 0 h 38"/>
                <a:gd name="T8" fmla="*/ 17 w 33"/>
                <a:gd name="T9" fmla="*/ 3 h 38"/>
                <a:gd name="T10" fmla="*/ 6 w 33"/>
                <a:gd name="T11" fmla="*/ 9 h 38"/>
                <a:gd name="T12" fmla="*/ 11 w 33"/>
                <a:gd name="T13" fmla="*/ 19 h 38"/>
                <a:gd name="T14" fmla="*/ 22 w 33"/>
                <a:gd name="T15" fmla="*/ 13 h 38"/>
                <a:gd name="T16" fmla="*/ 23 w 33"/>
                <a:gd name="T17" fmla="*/ 16 h 38"/>
                <a:gd name="T18" fmla="*/ 14 w 33"/>
                <a:gd name="T19" fmla="*/ 21 h 38"/>
                <a:gd name="T20" fmla="*/ 20 w 33"/>
                <a:gd name="T21" fmla="*/ 33 h 38"/>
                <a:gd name="T22" fmla="*/ 31 w 33"/>
                <a:gd name="T23" fmla="*/ 25 h 38"/>
                <a:gd name="T24" fmla="*/ 33 w 33"/>
                <a:gd name="T2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8">
                  <a:moveTo>
                    <a:pt x="33" y="29"/>
                  </a:moveTo>
                  <a:lnTo>
                    <a:pt x="17" y="38"/>
                  </a:lnTo>
                  <a:lnTo>
                    <a:pt x="0" y="8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6" y="9"/>
                  </a:lnTo>
                  <a:lnTo>
                    <a:pt x="11" y="19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14" y="21"/>
                  </a:lnTo>
                  <a:lnTo>
                    <a:pt x="20" y="33"/>
                  </a:lnTo>
                  <a:lnTo>
                    <a:pt x="31" y="25"/>
                  </a:lnTo>
                  <a:lnTo>
                    <a:pt x="3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1" name="Freeform 119"/>
            <p:cNvSpPr>
              <a:spLocks noEditPoints="1"/>
            </p:cNvSpPr>
            <p:nvPr userDrawn="1"/>
          </p:nvSpPr>
          <p:spPr bwMode="auto">
            <a:xfrm>
              <a:off x="1205" y="931"/>
              <a:ext cx="34" cy="34"/>
            </a:xfrm>
            <a:custGeom>
              <a:avLst/>
              <a:gdLst>
                <a:gd name="T0" fmla="*/ 27 w 27"/>
                <a:gd name="T1" fmla="*/ 20 h 28"/>
                <a:gd name="T2" fmla="*/ 24 w 27"/>
                <a:gd name="T3" fmla="*/ 22 h 28"/>
                <a:gd name="T4" fmla="*/ 15 w 27"/>
                <a:gd name="T5" fmla="*/ 14 h 28"/>
                <a:gd name="T6" fmla="*/ 12 w 27"/>
                <a:gd name="T7" fmla="*/ 17 h 28"/>
                <a:gd name="T8" fmla="*/ 19 w 27"/>
                <a:gd name="T9" fmla="*/ 26 h 28"/>
                <a:gd name="T10" fmla="*/ 16 w 27"/>
                <a:gd name="T11" fmla="*/ 28 h 28"/>
                <a:gd name="T12" fmla="*/ 0 w 27"/>
                <a:gd name="T13" fmla="*/ 6 h 28"/>
                <a:gd name="T14" fmla="*/ 5 w 27"/>
                <a:gd name="T15" fmla="*/ 2 h 28"/>
                <a:gd name="T16" fmla="*/ 11 w 27"/>
                <a:gd name="T17" fmla="*/ 0 h 28"/>
                <a:gd name="T18" fmla="*/ 18 w 27"/>
                <a:gd name="T19" fmla="*/ 8 h 28"/>
                <a:gd name="T20" fmla="*/ 17 w 27"/>
                <a:gd name="T21" fmla="*/ 12 h 28"/>
                <a:gd name="T22" fmla="*/ 27 w 27"/>
                <a:gd name="T23" fmla="*/ 20 h 28"/>
                <a:gd name="T24" fmla="*/ 10 w 27"/>
                <a:gd name="T25" fmla="*/ 4 h 28"/>
                <a:gd name="T26" fmla="*/ 5 w 27"/>
                <a:gd name="T27" fmla="*/ 6 h 28"/>
                <a:gd name="T28" fmla="*/ 10 w 27"/>
                <a:gd name="T29" fmla="*/ 13 h 28"/>
                <a:gd name="T30" fmla="*/ 14 w 27"/>
                <a:gd name="T31" fmla="*/ 10 h 28"/>
                <a:gd name="T32" fmla="*/ 10 w 27"/>
                <a:gd name="T3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8">
                  <a:moveTo>
                    <a:pt x="27" y="20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6" y="1"/>
                    <a:pt x="18" y="4"/>
                    <a:pt x="18" y="8"/>
                  </a:cubicBezTo>
                  <a:cubicBezTo>
                    <a:pt x="18" y="9"/>
                    <a:pt x="18" y="11"/>
                    <a:pt x="17" y="12"/>
                  </a:cubicBezTo>
                  <a:lnTo>
                    <a:pt x="27" y="20"/>
                  </a:lnTo>
                  <a:close/>
                  <a:moveTo>
                    <a:pt x="10" y="4"/>
                  </a:moveTo>
                  <a:cubicBezTo>
                    <a:pt x="8" y="3"/>
                    <a:pt x="6" y="5"/>
                    <a:pt x="5" y="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2"/>
                    <a:pt x="12" y="12"/>
                    <a:pt x="14" y="10"/>
                  </a:cubicBezTo>
                  <a:cubicBezTo>
                    <a:pt x="14" y="7"/>
                    <a:pt x="13" y="5"/>
                    <a:pt x="10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2" name="Freeform 120"/>
            <p:cNvSpPr/>
            <p:nvPr userDrawn="1"/>
          </p:nvSpPr>
          <p:spPr bwMode="auto">
            <a:xfrm>
              <a:off x="1223" y="916"/>
              <a:ext cx="34" cy="29"/>
            </a:xfrm>
            <a:custGeom>
              <a:avLst/>
              <a:gdLst>
                <a:gd name="T0" fmla="*/ 22 w 28"/>
                <a:gd name="T1" fmla="*/ 10 h 24"/>
                <a:gd name="T2" fmla="*/ 19 w 28"/>
                <a:gd name="T3" fmla="*/ 24 h 24"/>
                <a:gd name="T4" fmla="*/ 14 w 28"/>
                <a:gd name="T5" fmla="*/ 23 h 24"/>
                <a:gd name="T6" fmla="*/ 15 w 28"/>
                <a:gd name="T7" fmla="*/ 20 h 24"/>
                <a:gd name="T8" fmla="*/ 18 w 28"/>
                <a:gd name="T9" fmla="*/ 21 h 24"/>
                <a:gd name="T10" fmla="*/ 20 w 28"/>
                <a:gd name="T11" fmla="*/ 13 h 24"/>
                <a:gd name="T12" fmla="*/ 17 w 28"/>
                <a:gd name="T13" fmla="*/ 12 h 24"/>
                <a:gd name="T14" fmla="*/ 8 w 28"/>
                <a:gd name="T15" fmla="*/ 15 h 24"/>
                <a:gd name="T16" fmla="*/ 0 w 28"/>
                <a:gd name="T17" fmla="*/ 9 h 24"/>
                <a:gd name="T18" fmla="*/ 2 w 28"/>
                <a:gd name="T19" fmla="*/ 4 h 24"/>
                <a:gd name="T20" fmla="*/ 11 w 28"/>
                <a:gd name="T21" fmla="*/ 2 h 24"/>
                <a:gd name="T22" fmla="*/ 10 w 28"/>
                <a:gd name="T23" fmla="*/ 5 h 24"/>
                <a:gd name="T24" fmla="*/ 4 w 28"/>
                <a:gd name="T25" fmla="*/ 6 h 24"/>
                <a:gd name="T26" fmla="*/ 3 w 28"/>
                <a:gd name="T27" fmla="*/ 9 h 24"/>
                <a:gd name="T28" fmla="*/ 7 w 28"/>
                <a:gd name="T29" fmla="*/ 12 h 24"/>
                <a:gd name="T30" fmla="*/ 17 w 28"/>
                <a:gd name="T31" fmla="*/ 9 h 24"/>
                <a:gd name="T32" fmla="*/ 22 w 28"/>
                <a:gd name="T3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4">
                  <a:moveTo>
                    <a:pt x="22" y="10"/>
                  </a:moveTo>
                  <a:cubicBezTo>
                    <a:pt x="28" y="13"/>
                    <a:pt x="26" y="23"/>
                    <a:pt x="19" y="24"/>
                  </a:cubicBezTo>
                  <a:cubicBezTo>
                    <a:pt x="17" y="24"/>
                    <a:pt x="15" y="24"/>
                    <a:pt x="14" y="23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1"/>
                    <a:pt x="17" y="21"/>
                    <a:pt x="18" y="21"/>
                  </a:cubicBezTo>
                  <a:cubicBezTo>
                    <a:pt x="23" y="20"/>
                    <a:pt x="23" y="15"/>
                    <a:pt x="20" y="13"/>
                  </a:cubicBezTo>
                  <a:cubicBezTo>
                    <a:pt x="19" y="12"/>
                    <a:pt x="18" y="12"/>
                    <a:pt x="17" y="12"/>
                  </a:cubicBezTo>
                  <a:cubicBezTo>
                    <a:pt x="13" y="13"/>
                    <a:pt x="11" y="15"/>
                    <a:pt x="8" y="15"/>
                  </a:cubicBezTo>
                  <a:cubicBezTo>
                    <a:pt x="4" y="15"/>
                    <a:pt x="1" y="13"/>
                    <a:pt x="0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4" y="0"/>
                    <a:pt x="8" y="0"/>
                    <a:pt x="11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5" y="4"/>
                    <a:pt x="4" y="6"/>
                  </a:cubicBezTo>
                  <a:cubicBezTo>
                    <a:pt x="3" y="7"/>
                    <a:pt x="3" y="8"/>
                    <a:pt x="3" y="9"/>
                  </a:cubicBezTo>
                  <a:cubicBezTo>
                    <a:pt x="4" y="11"/>
                    <a:pt x="5" y="12"/>
                    <a:pt x="7" y="12"/>
                  </a:cubicBezTo>
                  <a:cubicBezTo>
                    <a:pt x="11" y="11"/>
                    <a:pt x="13" y="8"/>
                    <a:pt x="17" y="9"/>
                  </a:cubicBezTo>
                  <a:cubicBezTo>
                    <a:pt x="18" y="9"/>
                    <a:pt x="20" y="9"/>
                    <a:pt x="22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3" name="Freeform 121"/>
            <p:cNvSpPr/>
            <p:nvPr userDrawn="1"/>
          </p:nvSpPr>
          <p:spPr bwMode="auto">
            <a:xfrm>
              <a:off x="1234" y="906"/>
              <a:ext cx="31" cy="21"/>
            </a:xfrm>
            <a:custGeom>
              <a:avLst/>
              <a:gdLst>
                <a:gd name="T0" fmla="*/ 31 w 31"/>
                <a:gd name="T1" fmla="*/ 17 h 21"/>
                <a:gd name="T2" fmla="*/ 28 w 31"/>
                <a:gd name="T3" fmla="*/ 21 h 21"/>
                <a:gd name="T4" fmla="*/ 0 w 31"/>
                <a:gd name="T5" fmla="*/ 2 h 21"/>
                <a:gd name="T6" fmla="*/ 2 w 31"/>
                <a:gd name="T7" fmla="*/ 0 h 21"/>
                <a:gd name="T8" fmla="*/ 31 w 31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1">
                  <a:moveTo>
                    <a:pt x="31" y="17"/>
                  </a:moveTo>
                  <a:lnTo>
                    <a:pt x="28" y="21"/>
                  </a:lnTo>
                  <a:lnTo>
                    <a:pt x="0" y="2"/>
                  </a:lnTo>
                  <a:lnTo>
                    <a:pt x="2" y="0"/>
                  </a:lnTo>
                  <a:lnTo>
                    <a:pt x="31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4" name="Freeform 122"/>
            <p:cNvSpPr/>
            <p:nvPr userDrawn="1"/>
          </p:nvSpPr>
          <p:spPr bwMode="auto">
            <a:xfrm>
              <a:off x="1239" y="884"/>
              <a:ext cx="36" cy="28"/>
            </a:xfrm>
            <a:custGeom>
              <a:avLst/>
              <a:gdLst>
                <a:gd name="T0" fmla="*/ 11 w 36"/>
                <a:gd name="T1" fmla="*/ 3 h 28"/>
                <a:gd name="T2" fmla="*/ 8 w 36"/>
                <a:gd name="T3" fmla="*/ 9 h 28"/>
                <a:gd name="T4" fmla="*/ 36 w 36"/>
                <a:gd name="T5" fmla="*/ 25 h 28"/>
                <a:gd name="T6" fmla="*/ 33 w 36"/>
                <a:gd name="T7" fmla="*/ 28 h 28"/>
                <a:gd name="T8" fmla="*/ 6 w 36"/>
                <a:gd name="T9" fmla="*/ 13 h 28"/>
                <a:gd name="T10" fmla="*/ 3 w 36"/>
                <a:gd name="T11" fmla="*/ 18 h 28"/>
                <a:gd name="T12" fmla="*/ 0 w 36"/>
                <a:gd name="T13" fmla="*/ 17 h 28"/>
                <a:gd name="T14" fmla="*/ 7 w 36"/>
                <a:gd name="T15" fmla="*/ 0 h 28"/>
                <a:gd name="T16" fmla="*/ 11 w 36"/>
                <a:gd name="T1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8">
                  <a:moveTo>
                    <a:pt x="11" y="3"/>
                  </a:moveTo>
                  <a:lnTo>
                    <a:pt x="8" y="9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0" y="17"/>
                  </a:lnTo>
                  <a:lnTo>
                    <a:pt x="7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5" name="Freeform 123"/>
            <p:cNvSpPr/>
            <p:nvPr userDrawn="1"/>
          </p:nvSpPr>
          <p:spPr bwMode="auto">
            <a:xfrm>
              <a:off x="1247" y="865"/>
              <a:ext cx="36" cy="23"/>
            </a:xfrm>
            <a:custGeom>
              <a:avLst/>
              <a:gdLst>
                <a:gd name="T0" fmla="*/ 8 w 36"/>
                <a:gd name="T1" fmla="*/ 0 h 23"/>
                <a:gd name="T2" fmla="*/ 25 w 36"/>
                <a:gd name="T3" fmla="*/ 14 h 23"/>
                <a:gd name="T4" fmla="*/ 36 w 36"/>
                <a:gd name="T5" fmla="*/ 19 h 23"/>
                <a:gd name="T6" fmla="*/ 34 w 36"/>
                <a:gd name="T7" fmla="*/ 23 h 23"/>
                <a:gd name="T8" fmla="*/ 24 w 36"/>
                <a:gd name="T9" fmla="*/ 18 h 23"/>
                <a:gd name="T10" fmla="*/ 0 w 36"/>
                <a:gd name="T11" fmla="*/ 18 h 23"/>
                <a:gd name="T12" fmla="*/ 2 w 36"/>
                <a:gd name="T13" fmla="*/ 14 h 23"/>
                <a:gd name="T14" fmla="*/ 18 w 36"/>
                <a:gd name="T15" fmla="*/ 14 h 23"/>
                <a:gd name="T16" fmla="*/ 7 w 36"/>
                <a:gd name="T17" fmla="*/ 5 h 23"/>
                <a:gd name="T18" fmla="*/ 8 w 36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3">
                  <a:moveTo>
                    <a:pt x="8" y="0"/>
                  </a:moveTo>
                  <a:lnTo>
                    <a:pt x="25" y="14"/>
                  </a:lnTo>
                  <a:lnTo>
                    <a:pt x="36" y="19"/>
                  </a:lnTo>
                  <a:lnTo>
                    <a:pt x="34" y="23"/>
                  </a:lnTo>
                  <a:lnTo>
                    <a:pt x="24" y="18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18" y="14"/>
                  </a:lnTo>
                  <a:lnTo>
                    <a:pt x="7" y="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6" name="Freeform 124"/>
            <p:cNvSpPr/>
            <p:nvPr userDrawn="1"/>
          </p:nvSpPr>
          <p:spPr bwMode="auto">
            <a:xfrm>
              <a:off x="1010" y="928"/>
              <a:ext cx="34" cy="25"/>
            </a:xfrm>
            <a:custGeom>
              <a:avLst/>
              <a:gdLst>
                <a:gd name="T0" fmla="*/ 14 w 28"/>
                <a:gd name="T1" fmla="*/ 16 h 20"/>
                <a:gd name="T2" fmla="*/ 8 w 28"/>
                <a:gd name="T3" fmla="*/ 20 h 20"/>
                <a:gd name="T4" fmla="*/ 2 w 28"/>
                <a:gd name="T5" fmla="*/ 17 h 20"/>
                <a:gd name="T6" fmla="*/ 0 w 28"/>
                <a:gd name="T7" fmla="*/ 12 h 20"/>
                <a:gd name="T8" fmla="*/ 1 w 28"/>
                <a:gd name="T9" fmla="*/ 9 h 20"/>
                <a:gd name="T10" fmla="*/ 4 w 28"/>
                <a:gd name="T11" fmla="*/ 10 h 20"/>
                <a:gd name="T12" fmla="*/ 3 w 28"/>
                <a:gd name="T13" fmla="*/ 12 h 20"/>
                <a:gd name="T14" fmla="*/ 4 w 28"/>
                <a:gd name="T15" fmla="*/ 15 h 20"/>
                <a:gd name="T16" fmla="*/ 8 w 28"/>
                <a:gd name="T17" fmla="*/ 16 h 20"/>
                <a:gd name="T18" fmla="*/ 12 w 28"/>
                <a:gd name="T19" fmla="*/ 14 h 20"/>
                <a:gd name="T20" fmla="*/ 25 w 28"/>
                <a:gd name="T21" fmla="*/ 0 h 20"/>
                <a:gd name="T22" fmla="*/ 28 w 28"/>
                <a:gd name="T23" fmla="*/ 3 h 20"/>
                <a:gd name="T24" fmla="*/ 14 w 28"/>
                <a:gd name="T2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0">
                  <a:moveTo>
                    <a:pt x="14" y="16"/>
                  </a:moveTo>
                  <a:cubicBezTo>
                    <a:pt x="12" y="18"/>
                    <a:pt x="10" y="20"/>
                    <a:pt x="8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4"/>
                    <a:pt x="0" y="12"/>
                  </a:cubicBezTo>
                  <a:cubicBezTo>
                    <a:pt x="0" y="11"/>
                    <a:pt x="0" y="10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6"/>
                    <a:pt x="6" y="16"/>
                    <a:pt x="8" y="16"/>
                  </a:cubicBezTo>
                  <a:cubicBezTo>
                    <a:pt x="9" y="16"/>
                    <a:pt x="10" y="15"/>
                    <a:pt x="12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3"/>
                    <a:pt x="28" y="3"/>
                    <a:pt x="28" y="3"/>
                  </a:cubicBezTo>
                  <a:lnTo>
                    <a:pt x="14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7" name="Freeform 125"/>
            <p:cNvSpPr>
              <a:spLocks noEditPoints="1"/>
            </p:cNvSpPr>
            <p:nvPr userDrawn="1"/>
          </p:nvSpPr>
          <p:spPr bwMode="auto">
            <a:xfrm>
              <a:off x="1073" y="917"/>
              <a:ext cx="106" cy="33"/>
            </a:xfrm>
            <a:custGeom>
              <a:avLst/>
              <a:gdLst>
                <a:gd name="T0" fmla="*/ 0 w 86"/>
                <a:gd name="T1" fmla="*/ 15 h 27"/>
                <a:gd name="T2" fmla="*/ 4 w 86"/>
                <a:gd name="T3" fmla="*/ 15 h 27"/>
                <a:gd name="T4" fmla="*/ 6 w 86"/>
                <a:gd name="T5" fmla="*/ 3 h 27"/>
                <a:gd name="T6" fmla="*/ 10 w 86"/>
                <a:gd name="T7" fmla="*/ 3 h 27"/>
                <a:gd name="T8" fmla="*/ 14 w 86"/>
                <a:gd name="T9" fmla="*/ 4 h 27"/>
                <a:gd name="T10" fmla="*/ 10 w 86"/>
                <a:gd name="T11" fmla="*/ 19 h 27"/>
                <a:gd name="T12" fmla="*/ 37 w 86"/>
                <a:gd name="T13" fmla="*/ 14 h 27"/>
                <a:gd name="T14" fmla="*/ 33 w 86"/>
                <a:gd name="T15" fmla="*/ 11 h 27"/>
                <a:gd name="T16" fmla="*/ 28 w 86"/>
                <a:gd name="T17" fmla="*/ 13 h 27"/>
                <a:gd name="T18" fmla="*/ 30 w 86"/>
                <a:gd name="T19" fmla="*/ 16 h 27"/>
                <a:gd name="T20" fmla="*/ 34 w 86"/>
                <a:gd name="T21" fmla="*/ 17 h 27"/>
                <a:gd name="T22" fmla="*/ 37 w 86"/>
                <a:gd name="T23" fmla="*/ 14 h 27"/>
                <a:gd name="T24" fmla="*/ 36 w 86"/>
                <a:gd name="T25" fmla="*/ 21 h 27"/>
                <a:gd name="T26" fmla="*/ 32 w 86"/>
                <a:gd name="T27" fmla="*/ 19 h 27"/>
                <a:gd name="T28" fmla="*/ 27 w 86"/>
                <a:gd name="T29" fmla="*/ 19 h 27"/>
                <a:gd name="T30" fmla="*/ 27 w 86"/>
                <a:gd name="T31" fmla="*/ 24 h 27"/>
                <a:gd name="T32" fmla="*/ 34 w 86"/>
                <a:gd name="T33" fmla="*/ 25 h 27"/>
                <a:gd name="T34" fmla="*/ 30 w 86"/>
                <a:gd name="T35" fmla="*/ 27 h 27"/>
                <a:gd name="T36" fmla="*/ 24 w 86"/>
                <a:gd name="T37" fmla="*/ 25 h 27"/>
                <a:gd name="T38" fmla="*/ 23 w 86"/>
                <a:gd name="T39" fmla="*/ 21 h 27"/>
                <a:gd name="T40" fmla="*/ 28 w 86"/>
                <a:gd name="T41" fmla="*/ 17 h 27"/>
                <a:gd name="T42" fmla="*/ 25 w 86"/>
                <a:gd name="T43" fmla="*/ 15 h 27"/>
                <a:gd name="T44" fmla="*/ 28 w 86"/>
                <a:gd name="T45" fmla="*/ 10 h 27"/>
                <a:gd name="T46" fmla="*/ 39 w 86"/>
                <a:gd name="T47" fmla="*/ 11 h 27"/>
                <a:gd name="T48" fmla="*/ 39 w 86"/>
                <a:gd name="T49" fmla="*/ 17 h 27"/>
                <a:gd name="T50" fmla="*/ 36 w 86"/>
                <a:gd name="T51" fmla="*/ 18 h 27"/>
                <a:gd name="T52" fmla="*/ 39 w 86"/>
                <a:gd name="T53" fmla="*/ 23 h 27"/>
                <a:gd name="T54" fmla="*/ 30 w 86"/>
                <a:gd name="T55" fmla="*/ 27 h 27"/>
                <a:gd name="T56" fmla="*/ 62 w 86"/>
                <a:gd name="T57" fmla="*/ 14 h 27"/>
                <a:gd name="T58" fmla="*/ 59 w 86"/>
                <a:gd name="T59" fmla="*/ 11 h 27"/>
                <a:gd name="T60" fmla="*/ 54 w 86"/>
                <a:gd name="T61" fmla="*/ 12 h 27"/>
                <a:gd name="T62" fmla="*/ 53 w 86"/>
                <a:gd name="T63" fmla="*/ 17 h 27"/>
                <a:gd name="T64" fmla="*/ 56 w 86"/>
                <a:gd name="T65" fmla="*/ 19 h 27"/>
                <a:gd name="T66" fmla="*/ 60 w 86"/>
                <a:gd name="T67" fmla="*/ 18 h 27"/>
                <a:gd name="T68" fmla="*/ 63 w 86"/>
                <a:gd name="T69" fmla="*/ 17 h 27"/>
                <a:gd name="T70" fmla="*/ 50 w 86"/>
                <a:gd name="T71" fmla="*/ 15 h 27"/>
                <a:gd name="T72" fmla="*/ 52 w 86"/>
                <a:gd name="T73" fmla="*/ 11 h 27"/>
                <a:gd name="T74" fmla="*/ 58 w 86"/>
                <a:gd name="T75" fmla="*/ 9 h 27"/>
                <a:gd name="T76" fmla="*/ 63 w 86"/>
                <a:gd name="T77" fmla="*/ 11 h 27"/>
                <a:gd name="T78" fmla="*/ 66 w 86"/>
                <a:gd name="T79" fmla="*/ 17 h 27"/>
                <a:gd name="T80" fmla="*/ 63 w 86"/>
                <a:gd name="T81" fmla="*/ 24 h 27"/>
                <a:gd name="T82" fmla="*/ 55 w 86"/>
                <a:gd name="T83" fmla="*/ 27 h 27"/>
                <a:gd name="T84" fmla="*/ 52 w 86"/>
                <a:gd name="T85" fmla="*/ 27 h 27"/>
                <a:gd name="T86" fmla="*/ 52 w 86"/>
                <a:gd name="T87" fmla="*/ 25 h 27"/>
                <a:gd name="T88" fmla="*/ 55 w 86"/>
                <a:gd name="T89" fmla="*/ 25 h 27"/>
                <a:gd name="T90" fmla="*/ 62 w 86"/>
                <a:gd name="T91" fmla="*/ 19 h 27"/>
                <a:gd name="T92" fmla="*/ 57 w 86"/>
                <a:gd name="T93" fmla="*/ 21 h 27"/>
                <a:gd name="T94" fmla="*/ 52 w 86"/>
                <a:gd name="T95" fmla="*/ 20 h 27"/>
                <a:gd name="T96" fmla="*/ 50 w 86"/>
                <a:gd name="T97" fmla="*/ 15 h 27"/>
                <a:gd name="T98" fmla="*/ 86 w 86"/>
                <a:gd name="T99" fmla="*/ 18 h 27"/>
                <a:gd name="T100" fmla="*/ 83 w 86"/>
                <a:gd name="T101" fmla="*/ 3 h 27"/>
                <a:gd name="T102" fmla="*/ 72 w 86"/>
                <a:gd name="T103" fmla="*/ 6 h 27"/>
                <a:gd name="T104" fmla="*/ 86 w 86"/>
                <a:gd name="T10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" h="27">
                  <a:moveTo>
                    <a:pt x="9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1" y="3"/>
                    <a:pt x="11" y="3"/>
                    <a:pt x="12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9" y="20"/>
                  </a:lnTo>
                  <a:close/>
                  <a:moveTo>
                    <a:pt x="37" y="14"/>
                  </a:move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5" y="11"/>
                    <a:pt x="33" y="11"/>
                  </a:cubicBezTo>
                  <a:cubicBezTo>
                    <a:pt x="32" y="11"/>
                    <a:pt x="31" y="11"/>
                    <a:pt x="30" y="11"/>
                  </a:cubicBezTo>
                  <a:cubicBezTo>
                    <a:pt x="29" y="12"/>
                    <a:pt x="29" y="12"/>
                    <a:pt x="28" y="13"/>
                  </a:cubicBezTo>
                  <a:cubicBezTo>
                    <a:pt x="28" y="14"/>
                    <a:pt x="28" y="14"/>
                    <a:pt x="29" y="15"/>
                  </a:cubicBezTo>
                  <a:cubicBezTo>
                    <a:pt x="29" y="15"/>
                    <a:pt x="30" y="15"/>
                    <a:pt x="30" y="16"/>
                  </a:cubicBezTo>
                  <a:cubicBezTo>
                    <a:pt x="31" y="16"/>
                    <a:pt x="31" y="16"/>
                    <a:pt x="32" y="17"/>
                  </a:cubicBezTo>
                  <a:cubicBezTo>
                    <a:pt x="33" y="17"/>
                    <a:pt x="33" y="17"/>
                    <a:pt x="34" y="17"/>
                  </a:cubicBezTo>
                  <a:cubicBezTo>
                    <a:pt x="35" y="17"/>
                    <a:pt x="36" y="17"/>
                    <a:pt x="36" y="16"/>
                  </a:cubicBezTo>
                  <a:cubicBezTo>
                    <a:pt x="37" y="16"/>
                    <a:pt x="37" y="15"/>
                    <a:pt x="37" y="14"/>
                  </a:cubicBezTo>
                  <a:moveTo>
                    <a:pt x="36" y="23"/>
                  </a:moveTo>
                  <a:cubicBezTo>
                    <a:pt x="36" y="22"/>
                    <a:pt x="36" y="22"/>
                    <a:pt x="36" y="21"/>
                  </a:cubicBezTo>
                  <a:cubicBezTo>
                    <a:pt x="35" y="21"/>
                    <a:pt x="34" y="20"/>
                    <a:pt x="33" y="20"/>
                  </a:cubicBezTo>
                  <a:cubicBezTo>
                    <a:pt x="33" y="19"/>
                    <a:pt x="33" y="19"/>
                    <a:pt x="32" y="19"/>
                  </a:cubicBezTo>
                  <a:cubicBezTo>
                    <a:pt x="31" y="19"/>
                    <a:pt x="31" y="18"/>
                    <a:pt x="30" y="18"/>
                  </a:cubicBezTo>
                  <a:cubicBezTo>
                    <a:pt x="29" y="18"/>
                    <a:pt x="28" y="19"/>
                    <a:pt x="27" y="19"/>
                  </a:cubicBezTo>
                  <a:cubicBezTo>
                    <a:pt x="27" y="20"/>
                    <a:pt x="26" y="20"/>
                    <a:pt x="26" y="21"/>
                  </a:cubicBezTo>
                  <a:cubicBezTo>
                    <a:pt x="26" y="22"/>
                    <a:pt x="26" y="23"/>
                    <a:pt x="27" y="24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2" y="26"/>
                    <a:pt x="33" y="25"/>
                    <a:pt x="34" y="25"/>
                  </a:cubicBezTo>
                  <a:cubicBezTo>
                    <a:pt x="35" y="24"/>
                    <a:pt x="36" y="24"/>
                    <a:pt x="36" y="23"/>
                  </a:cubicBezTo>
                  <a:moveTo>
                    <a:pt x="30" y="27"/>
                  </a:moveTo>
                  <a:cubicBezTo>
                    <a:pt x="29" y="27"/>
                    <a:pt x="28" y="27"/>
                    <a:pt x="27" y="26"/>
                  </a:cubicBezTo>
                  <a:cubicBezTo>
                    <a:pt x="26" y="26"/>
                    <a:pt x="25" y="25"/>
                    <a:pt x="24" y="25"/>
                  </a:cubicBezTo>
                  <a:cubicBezTo>
                    <a:pt x="23" y="24"/>
                    <a:pt x="23" y="24"/>
                    <a:pt x="23" y="23"/>
                  </a:cubicBezTo>
                  <a:cubicBezTo>
                    <a:pt x="23" y="22"/>
                    <a:pt x="22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5" y="18"/>
                    <a:pt x="26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6"/>
                    <a:pt x="26" y="16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6" y="11"/>
                    <a:pt x="28" y="10"/>
                  </a:cubicBezTo>
                  <a:cubicBezTo>
                    <a:pt x="29" y="9"/>
                    <a:pt x="31" y="9"/>
                    <a:pt x="34" y="10"/>
                  </a:cubicBezTo>
                  <a:cubicBezTo>
                    <a:pt x="36" y="10"/>
                    <a:pt x="38" y="10"/>
                    <a:pt x="39" y="11"/>
                  </a:cubicBezTo>
                  <a:cubicBezTo>
                    <a:pt x="40" y="12"/>
                    <a:pt x="41" y="14"/>
                    <a:pt x="40" y="15"/>
                  </a:cubicBezTo>
                  <a:cubicBezTo>
                    <a:pt x="40" y="16"/>
                    <a:pt x="40" y="16"/>
                    <a:pt x="39" y="17"/>
                  </a:cubicBezTo>
                  <a:cubicBezTo>
                    <a:pt x="38" y="18"/>
                    <a:pt x="37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9"/>
                    <a:pt x="38" y="20"/>
                    <a:pt x="39" y="20"/>
                  </a:cubicBezTo>
                  <a:cubicBezTo>
                    <a:pt x="39" y="21"/>
                    <a:pt x="40" y="22"/>
                    <a:pt x="39" y="23"/>
                  </a:cubicBezTo>
                  <a:cubicBezTo>
                    <a:pt x="39" y="25"/>
                    <a:pt x="38" y="26"/>
                    <a:pt x="36" y="26"/>
                  </a:cubicBezTo>
                  <a:cubicBezTo>
                    <a:pt x="34" y="27"/>
                    <a:pt x="32" y="27"/>
                    <a:pt x="30" y="27"/>
                  </a:cubicBezTo>
                  <a:moveTo>
                    <a:pt x="63" y="17"/>
                  </a:moveTo>
                  <a:cubicBezTo>
                    <a:pt x="63" y="15"/>
                    <a:pt x="62" y="15"/>
                    <a:pt x="62" y="14"/>
                  </a:cubicBezTo>
                  <a:cubicBezTo>
                    <a:pt x="62" y="13"/>
                    <a:pt x="61" y="13"/>
                    <a:pt x="61" y="12"/>
                  </a:cubicBezTo>
                  <a:cubicBezTo>
                    <a:pt x="60" y="12"/>
                    <a:pt x="60" y="12"/>
                    <a:pt x="59" y="11"/>
                  </a:cubicBezTo>
                  <a:cubicBezTo>
                    <a:pt x="59" y="11"/>
                    <a:pt x="58" y="11"/>
                    <a:pt x="58" y="11"/>
                  </a:cubicBezTo>
                  <a:cubicBezTo>
                    <a:pt x="56" y="11"/>
                    <a:pt x="55" y="12"/>
                    <a:pt x="54" y="12"/>
                  </a:cubicBezTo>
                  <a:cubicBezTo>
                    <a:pt x="53" y="13"/>
                    <a:pt x="53" y="14"/>
                    <a:pt x="53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7"/>
                    <a:pt x="54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9" y="19"/>
                    <a:pt x="59" y="19"/>
                    <a:pt x="60" y="18"/>
                  </a:cubicBezTo>
                  <a:cubicBezTo>
                    <a:pt x="61" y="18"/>
                    <a:pt x="62" y="18"/>
                    <a:pt x="62" y="18"/>
                  </a:cubicBezTo>
                  <a:cubicBezTo>
                    <a:pt x="63" y="18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moveTo>
                    <a:pt x="50" y="15"/>
                  </a:moveTo>
                  <a:cubicBezTo>
                    <a:pt x="50" y="14"/>
                    <a:pt x="50" y="14"/>
                    <a:pt x="50" y="13"/>
                  </a:cubicBezTo>
                  <a:cubicBezTo>
                    <a:pt x="51" y="12"/>
                    <a:pt x="51" y="11"/>
                    <a:pt x="52" y="11"/>
                  </a:cubicBezTo>
                  <a:cubicBezTo>
                    <a:pt x="53" y="10"/>
                    <a:pt x="53" y="10"/>
                    <a:pt x="55" y="10"/>
                  </a:cubicBezTo>
                  <a:cubicBezTo>
                    <a:pt x="56" y="9"/>
                    <a:pt x="57" y="9"/>
                    <a:pt x="58" y="9"/>
                  </a:cubicBezTo>
                  <a:cubicBezTo>
                    <a:pt x="59" y="9"/>
                    <a:pt x="60" y="9"/>
                    <a:pt x="61" y="10"/>
                  </a:cubicBezTo>
                  <a:cubicBezTo>
                    <a:pt x="62" y="10"/>
                    <a:pt x="63" y="10"/>
                    <a:pt x="63" y="11"/>
                  </a:cubicBezTo>
                  <a:cubicBezTo>
                    <a:pt x="64" y="11"/>
                    <a:pt x="65" y="12"/>
                    <a:pt x="65" y="13"/>
                  </a:cubicBezTo>
                  <a:cubicBezTo>
                    <a:pt x="66" y="14"/>
                    <a:pt x="66" y="16"/>
                    <a:pt x="66" y="17"/>
                  </a:cubicBezTo>
                  <a:cubicBezTo>
                    <a:pt x="66" y="19"/>
                    <a:pt x="66" y="20"/>
                    <a:pt x="65" y="21"/>
                  </a:cubicBezTo>
                  <a:cubicBezTo>
                    <a:pt x="65" y="22"/>
                    <a:pt x="64" y="23"/>
                    <a:pt x="63" y="24"/>
                  </a:cubicBezTo>
                  <a:cubicBezTo>
                    <a:pt x="62" y="25"/>
                    <a:pt x="61" y="26"/>
                    <a:pt x="60" y="26"/>
                  </a:cubicBezTo>
                  <a:cubicBezTo>
                    <a:pt x="58" y="27"/>
                    <a:pt x="57" y="27"/>
                    <a:pt x="55" y="27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7" y="25"/>
                    <a:pt x="59" y="25"/>
                    <a:pt x="60" y="24"/>
                  </a:cubicBezTo>
                  <a:cubicBezTo>
                    <a:pt x="62" y="23"/>
                    <a:pt x="62" y="21"/>
                    <a:pt x="62" y="19"/>
                  </a:cubicBezTo>
                  <a:cubicBezTo>
                    <a:pt x="62" y="20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1" y="19"/>
                    <a:pt x="51" y="18"/>
                    <a:pt x="50" y="18"/>
                  </a:cubicBezTo>
                  <a:cubicBezTo>
                    <a:pt x="50" y="17"/>
                    <a:pt x="50" y="16"/>
                    <a:pt x="50" y="15"/>
                  </a:cubicBezTo>
                  <a:moveTo>
                    <a:pt x="86" y="1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8" name="Freeform 126"/>
            <p:cNvSpPr/>
            <p:nvPr userDrawn="1"/>
          </p:nvSpPr>
          <p:spPr bwMode="auto">
            <a:xfrm>
              <a:off x="1184" y="728"/>
              <a:ext cx="14" cy="14"/>
            </a:xfrm>
            <a:custGeom>
              <a:avLst/>
              <a:gdLst>
                <a:gd name="T0" fmla="*/ 2 w 11"/>
                <a:gd name="T1" fmla="*/ 12 h 12"/>
                <a:gd name="T2" fmla="*/ 2 w 11"/>
                <a:gd name="T3" fmla="*/ 8 h 12"/>
                <a:gd name="T4" fmla="*/ 1 w 11"/>
                <a:gd name="T5" fmla="*/ 3 h 12"/>
                <a:gd name="T6" fmla="*/ 8 w 11"/>
                <a:gd name="T7" fmla="*/ 3 h 12"/>
                <a:gd name="T8" fmla="*/ 9 w 11"/>
                <a:gd name="T9" fmla="*/ 5 h 12"/>
                <a:gd name="T10" fmla="*/ 8 w 11"/>
                <a:gd name="T11" fmla="*/ 11 h 12"/>
                <a:gd name="T12" fmla="*/ 2 w 1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cubicBezTo>
                    <a:pt x="0" y="11"/>
                    <a:pt x="1" y="10"/>
                    <a:pt x="2" y="8"/>
                  </a:cubicBezTo>
                  <a:cubicBezTo>
                    <a:pt x="2" y="7"/>
                    <a:pt x="1" y="5"/>
                    <a:pt x="1" y="3"/>
                  </a:cubicBezTo>
                  <a:cubicBezTo>
                    <a:pt x="2" y="0"/>
                    <a:pt x="6" y="2"/>
                    <a:pt x="8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0" y="7"/>
                    <a:pt x="11" y="10"/>
                    <a:pt x="8" y="11"/>
                  </a:cubicBezTo>
                  <a:cubicBezTo>
                    <a:pt x="6" y="12"/>
                    <a:pt x="4" y="12"/>
                    <a:pt x="2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9" name="Freeform 127"/>
            <p:cNvSpPr/>
            <p:nvPr userDrawn="1"/>
          </p:nvSpPr>
          <p:spPr bwMode="auto">
            <a:xfrm>
              <a:off x="1148" y="686"/>
              <a:ext cx="51" cy="45"/>
            </a:xfrm>
            <a:custGeom>
              <a:avLst/>
              <a:gdLst>
                <a:gd name="T0" fmla="*/ 7 w 41"/>
                <a:gd name="T1" fmla="*/ 35 h 36"/>
                <a:gd name="T2" fmla="*/ 7 w 41"/>
                <a:gd name="T3" fmla="*/ 35 h 36"/>
                <a:gd name="T4" fmla="*/ 7 w 41"/>
                <a:gd name="T5" fmla="*/ 34 h 36"/>
                <a:gd name="T6" fmla="*/ 15 w 41"/>
                <a:gd name="T7" fmla="*/ 32 h 36"/>
                <a:gd name="T8" fmla="*/ 20 w 41"/>
                <a:gd name="T9" fmla="*/ 28 h 36"/>
                <a:gd name="T10" fmla="*/ 6 w 41"/>
                <a:gd name="T11" fmla="*/ 29 h 36"/>
                <a:gd name="T12" fmla="*/ 2 w 41"/>
                <a:gd name="T13" fmla="*/ 26 h 36"/>
                <a:gd name="T14" fmla="*/ 2 w 41"/>
                <a:gd name="T15" fmla="*/ 26 h 36"/>
                <a:gd name="T16" fmla="*/ 3 w 41"/>
                <a:gd name="T17" fmla="*/ 21 h 36"/>
                <a:gd name="T18" fmla="*/ 19 w 41"/>
                <a:gd name="T19" fmla="*/ 21 h 36"/>
                <a:gd name="T20" fmla="*/ 24 w 41"/>
                <a:gd name="T21" fmla="*/ 20 h 36"/>
                <a:gd name="T22" fmla="*/ 29 w 41"/>
                <a:gd name="T23" fmla="*/ 3 h 36"/>
                <a:gd name="T24" fmla="*/ 35 w 41"/>
                <a:gd name="T25" fmla="*/ 6 h 36"/>
                <a:gd name="T26" fmla="*/ 36 w 41"/>
                <a:gd name="T27" fmla="*/ 7 h 36"/>
                <a:gd name="T28" fmla="*/ 36 w 41"/>
                <a:gd name="T29" fmla="*/ 7 h 36"/>
                <a:gd name="T30" fmla="*/ 35 w 41"/>
                <a:gd name="T31" fmla="*/ 11 h 36"/>
                <a:gd name="T32" fmla="*/ 31 w 41"/>
                <a:gd name="T33" fmla="*/ 20 h 36"/>
                <a:gd name="T34" fmla="*/ 40 w 41"/>
                <a:gd name="T35" fmla="*/ 19 h 36"/>
                <a:gd name="T36" fmla="*/ 38 w 41"/>
                <a:gd name="T37" fmla="*/ 23 h 36"/>
                <a:gd name="T38" fmla="*/ 29 w 41"/>
                <a:gd name="T39" fmla="*/ 24 h 36"/>
                <a:gd name="T40" fmla="*/ 23 w 41"/>
                <a:gd name="T41" fmla="*/ 32 h 36"/>
                <a:gd name="T42" fmla="*/ 21 w 41"/>
                <a:gd name="T43" fmla="*/ 34 h 36"/>
                <a:gd name="T44" fmla="*/ 14 w 41"/>
                <a:gd name="T45" fmla="*/ 35 h 36"/>
                <a:gd name="T46" fmla="*/ 7 w 41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6"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8" y="34"/>
                    <a:pt x="15" y="32"/>
                    <a:pt x="15" y="32"/>
                  </a:cubicBezTo>
                  <a:cubicBezTo>
                    <a:pt x="17" y="31"/>
                    <a:pt x="19" y="30"/>
                    <a:pt x="20" y="28"/>
                  </a:cubicBezTo>
                  <a:cubicBezTo>
                    <a:pt x="15" y="28"/>
                    <a:pt x="11" y="30"/>
                    <a:pt x="6" y="29"/>
                  </a:cubicBezTo>
                  <a:cubicBezTo>
                    <a:pt x="4" y="28"/>
                    <a:pt x="3" y="27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4"/>
                    <a:pt x="0" y="22"/>
                    <a:pt x="3" y="21"/>
                  </a:cubicBezTo>
                  <a:cubicBezTo>
                    <a:pt x="7" y="23"/>
                    <a:pt x="15" y="22"/>
                    <a:pt x="19" y="21"/>
                  </a:cubicBezTo>
                  <a:cubicBezTo>
                    <a:pt x="20" y="21"/>
                    <a:pt x="23" y="21"/>
                    <a:pt x="24" y="20"/>
                  </a:cubicBezTo>
                  <a:cubicBezTo>
                    <a:pt x="26" y="15"/>
                    <a:pt x="27" y="9"/>
                    <a:pt x="29" y="3"/>
                  </a:cubicBezTo>
                  <a:cubicBezTo>
                    <a:pt x="31" y="0"/>
                    <a:pt x="33" y="3"/>
                    <a:pt x="35" y="6"/>
                  </a:cubicBezTo>
                  <a:cubicBezTo>
                    <a:pt x="35" y="6"/>
                    <a:pt x="36" y="6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9"/>
                    <a:pt x="37" y="10"/>
                    <a:pt x="35" y="11"/>
                  </a:cubicBezTo>
                  <a:cubicBezTo>
                    <a:pt x="33" y="14"/>
                    <a:pt x="32" y="17"/>
                    <a:pt x="31" y="20"/>
                  </a:cubicBezTo>
                  <a:cubicBezTo>
                    <a:pt x="34" y="20"/>
                    <a:pt x="37" y="18"/>
                    <a:pt x="40" y="19"/>
                  </a:cubicBezTo>
                  <a:cubicBezTo>
                    <a:pt x="41" y="21"/>
                    <a:pt x="40" y="22"/>
                    <a:pt x="38" y="23"/>
                  </a:cubicBezTo>
                  <a:cubicBezTo>
                    <a:pt x="36" y="23"/>
                    <a:pt x="33" y="24"/>
                    <a:pt x="29" y="24"/>
                  </a:cubicBezTo>
                  <a:cubicBezTo>
                    <a:pt x="28" y="27"/>
                    <a:pt x="26" y="30"/>
                    <a:pt x="23" y="32"/>
                  </a:cubicBezTo>
                  <a:cubicBezTo>
                    <a:pt x="23" y="33"/>
                    <a:pt x="21" y="34"/>
                    <a:pt x="21" y="34"/>
                  </a:cubicBezTo>
                  <a:cubicBezTo>
                    <a:pt x="19" y="34"/>
                    <a:pt x="17" y="35"/>
                    <a:pt x="14" y="35"/>
                  </a:cubicBezTo>
                  <a:cubicBezTo>
                    <a:pt x="8" y="36"/>
                    <a:pt x="8" y="35"/>
                    <a:pt x="7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0" name="Freeform 128"/>
            <p:cNvSpPr/>
            <p:nvPr userDrawn="1"/>
          </p:nvSpPr>
          <p:spPr bwMode="auto">
            <a:xfrm>
              <a:off x="1063" y="714"/>
              <a:ext cx="20" cy="41"/>
            </a:xfrm>
            <a:custGeom>
              <a:avLst/>
              <a:gdLst>
                <a:gd name="T0" fmla="*/ 7 w 16"/>
                <a:gd name="T1" fmla="*/ 33 h 33"/>
                <a:gd name="T2" fmla="*/ 0 w 16"/>
                <a:gd name="T3" fmla="*/ 30 h 33"/>
                <a:gd name="T4" fmla="*/ 0 w 16"/>
                <a:gd name="T5" fmla="*/ 28 h 33"/>
                <a:gd name="T6" fmla="*/ 10 w 16"/>
                <a:gd name="T7" fmla="*/ 11 h 33"/>
                <a:gd name="T8" fmla="*/ 12 w 16"/>
                <a:gd name="T9" fmla="*/ 3 h 33"/>
                <a:gd name="T10" fmla="*/ 12 w 16"/>
                <a:gd name="T11" fmla="*/ 2 h 33"/>
                <a:gd name="T12" fmla="*/ 12 w 16"/>
                <a:gd name="T13" fmla="*/ 2 h 33"/>
                <a:gd name="T14" fmla="*/ 15 w 16"/>
                <a:gd name="T15" fmla="*/ 2 h 33"/>
                <a:gd name="T16" fmla="*/ 14 w 16"/>
                <a:gd name="T17" fmla="*/ 7 h 33"/>
                <a:gd name="T18" fmla="*/ 13 w 16"/>
                <a:gd name="T19" fmla="*/ 16 h 33"/>
                <a:gd name="T20" fmla="*/ 13 w 16"/>
                <a:gd name="T21" fmla="*/ 19 h 33"/>
                <a:gd name="T22" fmla="*/ 11 w 16"/>
                <a:gd name="T23" fmla="*/ 26 h 33"/>
                <a:gd name="T24" fmla="*/ 9 w 16"/>
                <a:gd name="T25" fmla="*/ 33 h 33"/>
                <a:gd name="T26" fmla="*/ 7 w 16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33">
                  <a:moveTo>
                    <a:pt x="7" y="33"/>
                  </a:moveTo>
                  <a:cubicBezTo>
                    <a:pt x="5" y="33"/>
                    <a:pt x="2" y="31"/>
                    <a:pt x="0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4" y="23"/>
                    <a:pt x="7" y="17"/>
                    <a:pt x="10" y="11"/>
                  </a:cubicBezTo>
                  <a:cubicBezTo>
                    <a:pt x="11" y="8"/>
                    <a:pt x="11" y="5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4" y="0"/>
                    <a:pt x="15" y="2"/>
                  </a:cubicBezTo>
                  <a:cubicBezTo>
                    <a:pt x="16" y="3"/>
                    <a:pt x="14" y="5"/>
                    <a:pt x="14" y="7"/>
                  </a:cubicBezTo>
                  <a:cubicBezTo>
                    <a:pt x="14" y="10"/>
                    <a:pt x="14" y="13"/>
                    <a:pt x="13" y="16"/>
                  </a:cubicBezTo>
                  <a:cubicBezTo>
                    <a:pt x="13" y="16"/>
                    <a:pt x="13" y="16"/>
                    <a:pt x="13" y="19"/>
                  </a:cubicBezTo>
                  <a:cubicBezTo>
                    <a:pt x="12" y="21"/>
                    <a:pt x="11" y="24"/>
                    <a:pt x="11" y="26"/>
                  </a:cubicBezTo>
                  <a:cubicBezTo>
                    <a:pt x="10" y="28"/>
                    <a:pt x="10" y="31"/>
                    <a:pt x="9" y="33"/>
                  </a:cubicBezTo>
                  <a:cubicBezTo>
                    <a:pt x="8" y="33"/>
                    <a:pt x="8" y="33"/>
                    <a:pt x="7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1" name="Freeform 129"/>
            <p:cNvSpPr/>
            <p:nvPr userDrawn="1"/>
          </p:nvSpPr>
          <p:spPr bwMode="auto">
            <a:xfrm>
              <a:off x="1090" y="704"/>
              <a:ext cx="16" cy="16"/>
            </a:xfrm>
            <a:custGeom>
              <a:avLst/>
              <a:gdLst>
                <a:gd name="T0" fmla="*/ 8 w 13"/>
                <a:gd name="T1" fmla="*/ 12 h 13"/>
                <a:gd name="T2" fmla="*/ 1 w 13"/>
                <a:gd name="T3" fmla="*/ 10 h 13"/>
                <a:gd name="T4" fmla="*/ 1 w 13"/>
                <a:gd name="T5" fmla="*/ 8 h 13"/>
                <a:gd name="T6" fmla="*/ 2 w 13"/>
                <a:gd name="T7" fmla="*/ 7 h 13"/>
                <a:gd name="T8" fmla="*/ 5 w 13"/>
                <a:gd name="T9" fmla="*/ 6 h 13"/>
                <a:gd name="T10" fmla="*/ 12 w 13"/>
                <a:gd name="T11" fmla="*/ 1 h 13"/>
                <a:gd name="T12" fmla="*/ 8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8" y="12"/>
                  </a:moveTo>
                  <a:cubicBezTo>
                    <a:pt x="5" y="13"/>
                    <a:pt x="3" y="12"/>
                    <a:pt x="1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8"/>
                    <a:pt x="1" y="8"/>
                    <a:pt x="2" y="7"/>
                  </a:cubicBezTo>
                  <a:cubicBezTo>
                    <a:pt x="3" y="7"/>
                    <a:pt x="3" y="7"/>
                    <a:pt x="5" y="6"/>
                  </a:cubicBezTo>
                  <a:cubicBezTo>
                    <a:pt x="6" y="5"/>
                    <a:pt x="10" y="0"/>
                    <a:pt x="12" y="1"/>
                  </a:cubicBezTo>
                  <a:cubicBezTo>
                    <a:pt x="13" y="4"/>
                    <a:pt x="11" y="10"/>
                    <a:pt x="8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2" name="Freeform 130"/>
            <p:cNvSpPr/>
            <p:nvPr userDrawn="1"/>
          </p:nvSpPr>
          <p:spPr bwMode="auto">
            <a:xfrm>
              <a:off x="1062" y="710"/>
              <a:ext cx="12" cy="14"/>
            </a:xfrm>
            <a:custGeom>
              <a:avLst/>
              <a:gdLst>
                <a:gd name="T0" fmla="*/ 5 w 10"/>
                <a:gd name="T1" fmla="*/ 11 h 11"/>
                <a:gd name="T2" fmla="*/ 1 w 10"/>
                <a:gd name="T3" fmla="*/ 4 h 11"/>
                <a:gd name="T4" fmla="*/ 6 w 10"/>
                <a:gd name="T5" fmla="*/ 1 h 11"/>
                <a:gd name="T6" fmla="*/ 10 w 10"/>
                <a:gd name="T7" fmla="*/ 6 h 11"/>
                <a:gd name="T8" fmla="*/ 5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1"/>
                  </a:moveTo>
                  <a:cubicBezTo>
                    <a:pt x="3" y="10"/>
                    <a:pt x="1" y="5"/>
                    <a:pt x="1" y="4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9" y="2"/>
                    <a:pt x="10" y="3"/>
                    <a:pt x="10" y="6"/>
                  </a:cubicBezTo>
                  <a:cubicBezTo>
                    <a:pt x="8" y="9"/>
                    <a:pt x="7" y="9"/>
                    <a:pt x="5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3" name="Freeform 131"/>
            <p:cNvSpPr/>
            <p:nvPr userDrawn="1"/>
          </p:nvSpPr>
          <p:spPr bwMode="auto">
            <a:xfrm>
              <a:off x="1085" y="688"/>
              <a:ext cx="19" cy="21"/>
            </a:xfrm>
            <a:custGeom>
              <a:avLst/>
              <a:gdLst>
                <a:gd name="T0" fmla="*/ 8 w 15"/>
                <a:gd name="T1" fmla="*/ 17 h 17"/>
                <a:gd name="T2" fmla="*/ 7 w 15"/>
                <a:gd name="T3" fmla="*/ 12 h 17"/>
                <a:gd name="T4" fmla="*/ 5 w 15"/>
                <a:gd name="T5" fmla="*/ 13 h 17"/>
                <a:gd name="T6" fmla="*/ 0 w 15"/>
                <a:gd name="T7" fmla="*/ 9 h 17"/>
                <a:gd name="T8" fmla="*/ 2 w 15"/>
                <a:gd name="T9" fmla="*/ 7 h 17"/>
                <a:gd name="T10" fmla="*/ 7 w 15"/>
                <a:gd name="T11" fmla="*/ 2 h 17"/>
                <a:gd name="T12" fmla="*/ 14 w 15"/>
                <a:gd name="T13" fmla="*/ 4 h 17"/>
                <a:gd name="T14" fmla="*/ 13 w 15"/>
                <a:gd name="T15" fmla="*/ 11 h 17"/>
                <a:gd name="T16" fmla="*/ 9 w 15"/>
                <a:gd name="T17" fmla="*/ 16 h 17"/>
                <a:gd name="T18" fmla="*/ 8 w 15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7">
                  <a:moveTo>
                    <a:pt x="8" y="17"/>
                  </a:moveTo>
                  <a:cubicBezTo>
                    <a:pt x="7" y="16"/>
                    <a:pt x="8" y="12"/>
                    <a:pt x="7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3" y="13"/>
                    <a:pt x="0" y="11"/>
                    <a:pt x="0" y="9"/>
                  </a:cubicBezTo>
                  <a:cubicBezTo>
                    <a:pt x="1" y="7"/>
                    <a:pt x="0" y="8"/>
                    <a:pt x="2" y="7"/>
                  </a:cubicBezTo>
                  <a:cubicBezTo>
                    <a:pt x="4" y="5"/>
                    <a:pt x="6" y="3"/>
                    <a:pt x="7" y="2"/>
                  </a:cubicBezTo>
                  <a:cubicBezTo>
                    <a:pt x="11" y="0"/>
                    <a:pt x="13" y="1"/>
                    <a:pt x="14" y="4"/>
                  </a:cubicBezTo>
                  <a:cubicBezTo>
                    <a:pt x="15" y="7"/>
                    <a:pt x="14" y="9"/>
                    <a:pt x="13" y="11"/>
                  </a:cubicBezTo>
                  <a:cubicBezTo>
                    <a:pt x="12" y="13"/>
                    <a:pt x="10" y="15"/>
                    <a:pt x="9" y="16"/>
                  </a:cubicBezTo>
                  <a:cubicBezTo>
                    <a:pt x="9" y="17"/>
                    <a:pt x="8" y="17"/>
                    <a:pt x="8" y="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4" name="Freeform 132"/>
            <p:cNvSpPr/>
            <p:nvPr userDrawn="1"/>
          </p:nvSpPr>
          <p:spPr bwMode="auto">
            <a:xfrm>
              <a:off x="1062" y="693"/>
              <a:ext cx="12" cy="13"/>
            </a:xfrm>
            <a:custGeom>
              <a:avLst/>
              <a:gdLst>
                <a:gd name="T0" fmla="*/ 4 w 10"/>
                <a:gd name="T1" fmla="*/ 11 h 11"/>
                <a:gd name="T2" fmla="*/ 3 w 10"/>
                <a:gd name="T3" fmla="*/ 9 h 11"/>
                <a:gd name="T4" fmla="*/ 1 w 10"/>
                <a:gd name="T5" fmla="*/ 6 h 11"/>
                <a:gd name="T6" fmla="*/ 1 w 10"/>
                <a:gd name="T7" fmla="*/ 0 h 11"/>
                <a:gd name="T8" fmla="*/ 10 w 10"/>
                <a:gd name="T9" fmla="*/ 5 h 11"/>
                <a:gd name="T10" fmla="*/ 4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4" y="11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2" y="7"/>
                    <a:pt x="1" y="6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3" y="0"/>
                    <a:pt x="10" y="1"/>
                    <a:pt x="10" y="5"/>
                  </a:cubicBezTo>
                  <a:cubicBezTo>
                    <a:pt x="9" y="7"/>
                    <a:pt x="6" y="10"/>
                    <a:pt x="4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5" name="Freeform 133"/>
            <p:cNvSpPr/>
            <p:nvPr userDrawn="1"/>
          </p:nvSpPr>
          <p:spPr bwMode="auto">
            <a:xfrm>
              <a:off x="996" y="742"/>
              <a:ext cx="47" cy="83"/>
            </a:xfrm>
            <a:custGeom>
              <a:avLst/>
              <a:gdLst>
                <a:gd name="T0" fmla="*/ 22 w 38"/>
                <a:gd name="T1" fmla="*/ 64 h 66"/>
                <a:gd name="T2" fmla="*/ 13 w 38"/>
                <a:gd name="T3" fmla="*/ 61 h 66"/>
                <a:gd name="T4" fmla="*/ 13 w 38"/>
                <a:gd name="T5" fmla="*/ 59 h 66"/>
                <a:gd name="T6" fmla="*/ 13 w 38"/>
                <a:gd name="T7" fmla="*/ 59 h 66"/>
                <a:gd name="T8" fmla="*/ 8 w 38"/>
                <a:gd name="T9" fmla="*/ 46 h 66"/>
                <a:gd name="T10" fmla="*/ 7 w 38"/>
                <a:gd name="T11" fmla="*/ 42 h 66"/>
                <a:gd name="T12" fmla="*/ 10 w 38"/>
                <a:gd name="T13" fmla="*/ 44 h 66"/>
                <a:gd name="T14" fmla="*/ 11 w 38"/>
                <a:gd name="T15" fmla="*/ 42 h 66"/>
                <a:gd name="T16" fmla="*/ 11 w 38"/>
                <a:gd name="T17" fmla="*/ 33 h 66"/>
                <a:gd name="T18" fmla="*/ 8 w 38"/>
                <a:gd name="T19" fmla="*/ 31 h 66"/>
                <a:gd name="T20" fmla="*/ 4 w 38"/>
                <a:gd name="T21" fmla="*/ 34 h 66"/>
                <a:gd name="T22" fmla="*/ 4 w 38"/>
                <a:gd name="T23" fmla="*/ 27 h 66"/>
                <a:gd name="T24" fmla="*/ 0 w 38"/>
                <a:gd name="T25" fmla="*/ 23 h 66"/>
                <a:gd name="T26" fmla="*/ 6 w 38"/>
                <a:gd name="T27" fmla="*/ 21 h 66"/>
                <a:gd name="T28" fmla="*/ 10 w 38"/>
                <a:gd name="T29" fmla="*/ 23 h 66"/>
                <a:gd name="T30" fmla="*/ 11 w 38"/>
                <a:gd name="T31" fmla="*/ 25 h 66"/>
                <a:gd name="T32" fmla="*/ 12 w 38"/>
                <a:gd name="T33" fmla="*/ 24 h 66"/>
                <a:gd name="T34" fmla="*/ 12 w 38"/>
                <a:gd name="T35" fmla="*/ 17 h 66"/>
                <a:gd name="T36" fmla="*/ 7 w 38"/>
                <a:gd name="T37" fmla="*/ 10 h 66"/>
                <a:gd name="T38" fmla="*/ 12 w 38"/>
                <a:gd name="T39" fmla="*/ 6 h 66"/>
                <a:gd name="T40" fmla="*/ 13 w 38"/>
                <a:gd name="T41" fmla="*/ 1 h 66"/>
                <a:gd name="T42" fmla="*/ 14 w 38"/>
                <a:gd name="T43" fmla="*/ 0 h 66"/>
                <a:gd name="T44" fmla="*/ 16 w 38"/>
                <a:gd name="T45" fmla="*/ 1 h 66"/>
                <a:gd name="T46" fmla="*/ 18 w 38"/>
                <a:gd name="T47" fmla="*/ 12 h 66"/>
                <a:gd name="T48" fmla="*/ 17 w 38"/>
                <a:gd name="T49" fmla="*/ 8 h 66"/>
                <a:gd name="T50" fmla="*/ 22 w 38"/>
                <a:gd name="T51" fmla="*/ 3 h 66"/>
                <a:gd name="T52" fmla="*/ 25 w 38"/>
                <a:gd name="T53" fmla="*/ 7 h 66"/>
                <a:gd name="T54" fmla="*/ 26 w 38"/>
                <a:gd name="T55" fmla="*/ 8 h 66"/>
                <a:gd name="T56" fmla="*/ 35 w 38"/>
                <a:gd name="T57" fmla="*/ 15 h 66"/>
                <a:gd name="T58" fmla="*/ 37 w 38"/>
                <a:gd name="T59" fmla="*/ 19 h 66"/>
                <a:gd name="T60" fmla="*/ 37 w 38"/>
                <a:gd name="T61" fmla="*/ 20 h 66"/>
                <a:gd name="T62" fmla="*/ 37 w 38"/>
                <a:gd name="T63" fmla="*/ 20 h 66"/>
                <a:gd name="T64" fmla="*/ 36 w 38"/>
                <a:gd name="T65" fmla="*/ 24 h 66"/>
                <a:gd name="T66" fmla="*/ 23 w 38"/>
                <a:gd name="T67" fmla="*/ 15 h 66"/>
                <a:gd name="T68" fmla="*/ 23 w 38"/>
                <a:gd name="T69" fmla="*/ 15 h 66"/>
                <a:gd name="T70" fmla="*/ 27 w 38"/>
                <a:gd name="T71" fmla="*/ 25 h 66"/>
                <a:gd name="T72" fmla="*/ 22 w 38"/>
                <a:gd name="T73" fmla="*/ 27 h 66"/>
                <a:gd name="T74" fmla="*/ 22 w 38"/>
                <a:gd name="T75" fmla="*/ 25 h 66"/>
                <a:gd name="T76" fmla="*/ 15 w 38"/>
                <a:gd name="T77" fmla="*/ 19 h 66"/>
                <a:gd name="T78" fmla="*/ 16 w 38"/>
                <a:gd name="T79" fmla="*/ 27 h 66"/>
                <a:gd name="T80" fmla="*/ 17 w 38"/>
                <a:gd name="T81" fmla="*/ 31 h 66"/>
                <a:gd name="T82" fmla="*/ 21 w 38"/>
                <a:gd name="T83" fmla="*/ 35 h 66"/>
                <a:gd name="T84" fmla="*/ 22 w 38"/>
                <a:gd name="T85" fmla="*/ 38 h 66"/>
                <a:gd name="T86" fmla="*/ 22 w 38"/>
                <a:gd name="T87" fmla="*/ 39 h 66"/>
                <a:gd name="T88" fmla="*/ 22 w 38"/>
                <a:gd name="T89" fmla="*/ 44 h 66"/>
                <a:gd name="T90" fmla="*/ 21 w 38"/>
                <a:gd name="T91" fmla="*/ 44 h 66"/>
                <a:gd name="T92" fmla="*/ 17 w 38"/>
                <a:gd name="T93" fmla="*/ 38 h 66"/>
                <a:gd name="T94" fmla="*/ 16 w 38"/>
                <a:gd name="T95" fmla="*/ 44 h 66"/>
                <a:gd name="T96" fmla="*/ 13 w 38"/>
                <a:gd name="T97" fmla="*/ 46 h 66"/>
                <a:gd name="T98" fmla="*/ 13 w 38"/>
                <a:gd name="T99" fmla="*/ 46 h 66"/>
                <a:gd name="T100" fmla="*/ 12 w 38"/>
                <a:gd name="T101" fmla="*/ 47 h 66"/>
                <a:gd name="T102" fmla="*/ 14 w 38"/>
                <a:gd name="T103" fmla="*/ 50 h 66"/>
                <a:gd name="T104" fmla="*/ 23 w 38"/>
                <a:gd name="T105" fmla="*/ 62 h 66"/>
                <a:gd name="T106" fmla="*/ 22 w 38"/>
                <a:gd name="T107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" h="66">
                  <a:moveTo>
                    <a:pt x="22" y="64"/>
                  </a:moveTo>
                  <a:cubicBezTo>
                    <a:pt x="19" y="66"/>
                    <a:pt x="12" y="65"/>
                    <a:pt x="13" y="61"/>
                  </a:cubicBezTo>
                  <a:cubicBezTo>
                    <a:pt x="13" y="60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4"/>
                    <a:pt x="9" y="50"/>
                    <a:pt x="8" y="46"/>
                  </a:cubicBezTo>
                  <a:cubicBezTo>
                    <a:pt x="7" y="45"/>
                    <a:pt x="7" y="44"/>
                    <a:pt x="7" y="42"/>
                  </a:cubicBezTo>
                  <a:cubicBezTo>
                    <a:pt x="8" y="42"/>
                    <a:pt x="9" y="43"/>
                    <a:pt x="10" y="44"/>
                  </a:cubicBezTo>
                  <a:cubicBezTo>
                    <a:pt x="11" y="44"/>
                    <a:pt x="11" y="43"/>
                    <a:pt x="11" y="42"/>
                  </a:cubicBezTo>
                  <a:cubicBezTo>
                    <a:pt x="11" y="39"/>
                    <a:pt x="11" y="36"/>
                    <a:pt x="11" y="33"/>
                  </a:cubicBezTo>
                  <a:cubicBezTo>
                    <a:pt x="10" y="32"/>
                    <a:pt x="9" y="31"/>
                    <a:pt x="8" y="31"/>
                  </a:cubicBezTo>
                  <a:cubicBezTo>
                    <a:pt x="8" y="32"/>
                    <a:pt x="6" y="37"/>
                    <a:pt x="4" y="34"/>
                  </a:cubicBezTo>
                  <a:cubicBezTo>
                    <a:pt x="5" y="32"/>
                    <a:pt x="5" y="29"/>
                    <a:pt x="4" y="27"/>
                  </a:cubicBezTo>
                  <a:cubicBezTo>
                    <a:pt x="2" y="25"/>
                    <a:pt x="0" y="24"/>
                    <a:pt x="0" y="23"/>
                  </a:cubicBezTo>
                  <a:cubicBezTo>
                    <a:pt x="0" y="20"/>
                    <a:pt x="4" y="20"/>
                    <a:pt x="6" y="21"/>
                  </a:cubicBezTo>
                  <a:cubicBezTo>
                    <a:pt x="8" y="21"/>
                    <a:pt x="8" y="17"/>
                    <a:pt x="10" y="23"/>
                  </a:cubicBezTo>
                  <a:cubicBezTo>
                    <a:pt x="10" y="24"/>
                    <a:pt x="11" y="24"/>
                    <a:pt x="11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2"/>
                    <a:pt x="12" y="19"/>
                    <a:pt x="12" y="17"/>
                  </a:cubicBezTo>
                  <a:cubicBezTo>
                    <a:pt x="10" y="15"/>
                    <a:pt x="8" y="13"/>
                    <a:pt x="7" y="10"/>
                  </a:cubicBezTo>
                  <a:cubicBezTo>
                    <a:pt x="7" y="8"/>
                    <a:pt x="10" y="6"/>
                    <a:pt x="12" y="6"/>
                  </a:cubicBezTo>
                  <a:cubicBezTo>
                    <a:pt x="13" y="4"/>
                    <a:pt x="13" y="3"/>
                    <a:pt x="13" y="1"/>
                  </a:cubicBezTo>
                  <a:cubicBezTo>
                    <a:pt x="13" y="1"/>
                    <a:pt x="13" y="1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8" y="3"/>
                    <a:pt x="14" y="11"/>
                    <a:pt x="18" y="12"/>
                  </a:cubicBezTo>
                  <a:cubicBezTo>
                    <a:pt x="19" y="11"/>
                    <a:pt x="18" y="9"/>
                    <a:pt x="17" y="8"/>
                  </a:cubicBezTo>
                  <a:cubicBezTo>
                    <a:pt x="17" y="6"/>
                    <a:pt x="20" y="4"/>
                    <a:pt x="22" y="3"/>
                  </a:cubicBezTo>
                  <a:cubicBezTo>
                    <a:pt x="26" y="3"/>
                    <a:pt x="25" y="4"/>
                    <a:pt x="25" y="7"/>
                  </a:cubicBezTo>
                  <a:cubicBezTo>
                    <a:pt x="26" y="7"/>
                    <a:pt x="26" y="8"/>
                    <a:pt x="26" y="8"/>
                  </a:cubicBezTo>
                  <a:cubicBezTo>
                    <a:pt x="30" y="11"/>
                    <a:pt x="30" y="11"/>
                    <a:pt x="35" y="15"/>
                  </a:cubicBezTo>
                  <a:cubicBezTo>
                    <a:pt x="36" y="16"/>
                    <a:pt x="37" y="17"/>
                    <a:pt x="37" y="19"/>
                  </a:cubicBezTo>
                  <a:cubicBezTo>
                    <a:pt x="37" y="19"/>
                    <a:pt x="37" y="19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8" y="21"/>
                    <a:pt x="38" y="24"/>
                    <a:pt x="36" y="24"/>
                  </a:cubicBezTo>
                  <a:cubicBezTo>
                    <a:pt x="32" y="21"/>
                    <a:pt x="27" y="18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7"/>
                    <a:pt x="27" y="22"/>
                    <a:pt x="27" y="25"/>
                  </a:cubicBezTo>
                  <a:cubicBezTo>
                    <a:pt x="26" y="26"/>
                    <a:pt x="24" y="27"/>
                    <a:pt x="22" y="27"/>
                  </a:cubicBezTo>
                  <a:cubicBezTo>
                    <a:pt x="22" y="26"/>
                    <a:pt x="22" y="26"/>
                    <a:pt x="22" y="25"/>
                  </a:cubicBezTo>
                  <a:cubicBezTo>
                    <a:pt x="21" y="23"/>
                    <a:pt x="17" y="21"/>
                    <a:pt x="15" y="19"/>
                  </a:cubicBezTo>
                  <a:cubicBezTo>
                    <a:pt x="14" y="21"/>
                    <a:pt x="16" y="25"/>
                    <a:pt x="16" y="27"/>
                  </a:cubicBezTo>
                  <a:cubicBezTo>
                    <a:pt x="16" y="28"/>
                    <a:pt x="16" y="30"/>
                    <a:pt x="17" y="31"/>
                  </a:cubicBezTo>
                  <a:cubicBezTo>
                    <a:pt x="18" y="32"/>
                    <a:pt x="19" y="34"/>
                    <a:pt x="21" y="35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2" y="38"/>
                    <a:pt x="22" y="38"/>
                    <a:pt x="22" y="39"/>
                  </a:cubicBezTo>
                  <a:cubicBezTo>
                    <a:pt x="23" y="40"/>
                    <a:pt x="24" y="44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0" y="41"/>
                    <a:pt x="18" y="39"/>
                    <a:pt x="17" y="38"/>
                  </a:cubicBezTo>
                  <a:cubicBezTo>
                    <a:pt x="16" y="40"/>
                    <a:pt x="17" y="42"/>
                    <a:pt x="16" y="44"/>
                  </a:cubicBezTo>
                  <a:cubicBezTo>
                    <a:pt x="15" y="45"/>
                    <a:pt x="14" y="46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8"/>
                    <a:pt x="13" y="49"/>
                    <a:pt x="14" y="50"/>
                  </a:cubicBezTo>
                  <a:cubicBezTo>
                    <a:pt x="16" y="54"/>
                    <a:pt x="19" y="58"/>
                    <a:pt x="23" y="62"/>
                  </a:cubicBezTo>
                  <a:cubicBezTo>
                    <a:pt x="23" y="63"/>
                    <a:pt x="23" y="63"/>
                    <a:pt x="22" y="6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6" name="Freeform 134"/>
            <p:cNvSpPr/>
            <p:nvPr userDrawn="1"/>
          </p:nvSpPr>
          <p:spPr bwMode="auto">
            <a:xfrm>
              <a:off x="989" y="789"/>
              <a:ext cx="13" cy="11"/>
            </a:xfrm>
            <a:custGeom>
              <a:avLst/>
              <a:gdLst>
                <a:gd name="T0" fmla="*/ 9 w 11"/>
                <a:gd name="T1" fmla="*/ 9 h 9"/>
                <a:gd name="T2" fmla="*/ 7 w 11"/>
                <a:gd name="T3" fmla="*/ 7 h 9"/>
                <a:gd name="T4" fmla="*/ 0 w 11"/>
                <a:gd name="T5" fmla="*/ 2 h 9"/>
                <a:gd name="T6" fmla="*/ 0 w 11"/>
                <a:gd name="T7" fmla="*/ 1 h 9"/>
                <a:gd name="T8" fmla="*/ 7 w 11"/>
                <a:gd name="T9" fmla="*/ 0 h 9"/>
                <a:gd name="T10" fmla="*/ 9 w 11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9" y="9"/>
                  </a:moveTo>
                  <a:cubicBezTo>
                    <a:pt x="8" y="9"/>
                    <a:pt x="7" y="8"/>
                    <a:pt x="7" y="7"/>
                  </a:cubicBezTo>
                  <a:cubicBezTo>
                    <a:pt x="3" y="6"/>
                    <a:pt x="1" y="5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11" y="1"/>
                    <a:pt x="10" y="6"/>
                    <a:pt x="9" y="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7" name="Freeform 135"/>
            <p:cNvSpPr/>
            <p:nvPr userDrawn="1"/>
          </p:nvSpPr>
          <p:spPr bwMode="auto">
            <a:xfrm>
              <a:off x="977" y="776"/>
              <a:ext cx="14" cy="13"/>
            </a:xfrm>
            <a:custGeom>
              <a:avLst/>
              <a:gdLst>
                <a:gd name="T0" fmla="*/ 10 w 11"/>
                <a:gd name="T1" fmla="*/ 10 h 10"/>
                <a:gd name="T2" fmla="*/ 9 w 11"/>
                <a:gd name="T3" fmla="*/ 10 h 10"/>
                <a:gd name="T4" fmla="*/ 8 w 11"/>
                <a:gd name="T5" fmla="*/ 8 h 10"/>
                <a:gd name="T6" fmla="*/ 1 w 11"/>
                <a:gd name="T7" fmla="*/ 2 h 10"/>
                <a:gd name="T8" fmla="*/ 4 w 11"/>
                <a:gd name="T9" fmla="*/ 2 h 10"/>
                <a:gd name="T10" fmla="*/ 11 w 11"/>
                <a:gd name="T11" fmla="*/ 5 h 10"/>
                <a:gd name="T12" fmla="*/ 10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4" y="8"/>
                    <a:pt x="0" y="6"/>
                    <a:pt x="1" y="2"/>
                  </a:cubicBezTo>
                  <a:cubicBezTo>
                    <a:pt x="2" y="1"/>
                    <a:pt x="2" y="2"/>
                    <a:pt x="4" y="2"/>
                  </a:cubicBezTo>
                  <a:cubicBezTo>
                    <a:pt x="7" y="2"/>
                    <a:pt x="11" y="0"/>
                    <a:pt x="11" y="5"/>
                  </a:cubicBezTo>
                  <a:cubicBezTo>
                    <a:pt x="11" y="6"/>
                    <a:pt x="10" y="8"/>
                    <a:pt x="10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8" name="Freeform 136"/>
            <p:cNvSpPr/>
            <p:nvPr userDrawn="1"/>
          </p:nvSpPr>
          <p:spPr bwMode="auto">
            <a:xfrm>
              <a:off x="1048" y="786"/>
              <a:ext cx="163" cy="141"/>
            </a:xfrm>
            <a:custGeom>
              <a:avLst/>
              <a:gdLst>
                <a:gd name="T0" fmla="*/ 132 w 132"/>
                <a:gd name="T1" fmla="*/ 6 h 113"/>
                <a:gd name="T2" fmla="*/ 98 w 132"/>
                <a:gd name="T3" fmla="*/ 6 h 113"/>
                <a:gd name="T4" fmla="*/ 79 w 132"/>
                <a:gd name="T5" fmla="*/ 25 h 113"/>
                <a:gd name="T6" fmla="*/ 73 w 132"/>
                <a:gd name="T7" fmla="*/ 12 h 113"/>
                <a:gd name="T8" fmla="*/ 83 w 132"/>
                <a:gd name="T9" fmla="*/ 8 h 113"/>
                <a:gd name="T10" fmla="*/ 57 w 132"/>
                <a:gd name="T11" fmla="*/ 8 h 113"/>
                <a:gd name="T12" fmla="*/ 53 w 132"/>
                <a:gd name="T13" fmla="*/ 25 h 113"/>
                <a:gd name="T14" fmla="*/ 34 w 132"/>
                <a:gd name="T15" fmla="*/ 6 h 113"/>
                <a:gd name="T16" fmla="*/ 0 w 132"/>
                <a:gd name="T17" fmla="*/ 6 h 113"/>
                <a:gd name="T18" fmla="*/ 24 w 132"/>
                <a:gd name="T19" fmla="*/ 16 h 113"/>
                <a:gd name="T20" fmla="*/ 27 w 132"/>
                <a:gd name="T21" fmla="*/ 22 h 113"/>
                <a:gd name="T22" fmla="*/ 9 w 132"/>
                <a:gd name="T23" fmla="*/ 22 h 113"/>
                <a:gd name="T24" fmla="*/ 31 w 132"/>
                <a:gd name="T25" fmla="*/ 32 h 113"/>
                <a:gd name="T26" fmla="*/ 34 w 132"/>
                <a:gd name="T27" fmla="*/ 38 h 113"/>
                <a:gd name="T28" fmla="*/ 20 w 132"/>
                <a:gd name="T29" fmla="*/ 39 h 113"/>
                <a:gd name="T30" fmla="*/ 38 w 132"/>
                <a:gd name="T31" fmla="*/ 48 h 113"/>
                <a:gd name="T32" fmla="*/ 41 w 132"/>
                <a:gd name="T33" fmla="*/ 54 h 113"/>
                <a:gd name="T34" fmla="*/ 30 w 132"/>
                <a:gd name="T35" fmla="*/ 54 h 113"/>
                <a:gd name="T36" fmla="*/ 45 w 132"/>
                <a:gd name="T37" fmla="*/ 63 h 113"/>
                <a:gd name="T38" fmla="*/ 47 w 132"/>
                <a:gd name="T39" fmla="*/ 69 h 113"/>
                <a:gd name="T40" fmla="*/ 39 w 132"/>
                <a:gd name="T41" fmla="*/ 69 h 113"/>
                <a:gd name="T42" fmla="*/ 51 w 132"/>
                <a:gd name="T43" fmla="*/ 78 h 113"/>
                <a:gd name="T44" fmla="*/ 51 w 132"/>
                <a:gd name="T45" fmla="*/ 89 h 113"/>
                <a:gd name="T46" fmla="*/ 66 w 132"/>
                <a:gd name="T47" fmla="*/ 113 h 113"/>
                <a:gd name="T48" fmla="*/ 81 w 132"/>
                <a:gd name="T49" fmla="*/ 89 h 113"/>
                <a:gd name="T50" fmla="*/ 81 w 132"/>
                <a:gd name="T51" fmla="*/ 78 h 113"/>
                <a:gd name="T52" fmla="*/ 92 w 132"/>
                <a:gd name="T53" fmla="*/ 69 h 113"/>
                <a:gd name="T54" fmla="*/ 85 w 132"/>
                <a:gd name="T55" fmla="*/ 69 h 113"/>
                <a:gd name="T56" fmla="*/ 87 w 132"/>
                <a:gd name="T57" fmla="*/ 63 h 113"/>
                <a:gd name="T58" fmla="*/ 102 w 132"/>
                <a:gd name="T59" fmla="*/ 54 h 113"/>
                <a:gd name="T60" fmla="*/ 91 w 132"/>
                <a:gd name="T61" fmla="*/ 54 h 113"/>
                <a:gd name="T62" fmla="*/ 93 w 132"/>
                <a:gd name="T63" fmla="*/ 48 h 113"/>
                <a:gd name="T64" fmla="*/ 111 w 132"/>
                <a:gd name="T65" fmla="*/ 39 h 113"/>
                <a:gd name="T66" fmla="*/ 97 w 132"/>
                <a:gd name="T67" fmla="*/ 38 h 113"/>
                <a:gd name="T68" fmla="*/ 100 w 132"/>
                <a:gd name="T69" fmla="*/ 32 h 113"/>
                <a:gd name="T70" fmla="*/ 123 w 132"/>
                <a:gd name="T71" fmla="*/ 22 h 113"/>
                <a:gd name="T72" fmla="*/ 105 w 132"/>
                <a:gd name="T73" fmla="*/ 22 h 113"/>
                <a:gd name="T74" fmla="*/ 107 w 132"/>
                <a:gd name="T75" fmla="*/ 16 h 113"/>
                <a:gd name="T76" fmla="*/ 132 w 132"/>
                <a:gd name="T77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13">
                  <a:moveTo>
                    <a:pt x="132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88" y="6"/>
                    <a:pt x="83" y="16"/>
                    <a:pt x="79" y="25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7" y="3"/>
                    <a:pt x="59" y="0"/>
                    <a:pt x="57" y="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0" y="17"/>
                    <a:pt x="45" y="6"/>
                    <a:pt x="34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14"/>
                    <a:pt x="8" y="17"/>
                    <a:pt x="24" y="16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4" y="32"/>
                    <a:pt x="17" y="32"/>
                    <a:pt x="31" y="32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45"/>
                    <a:pt x="27" y="48"/>
                    <a:pt x="38" y="48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4" y="61"/>
                    <a:pt x="36" y="64"/>
                    <a:pt x="45" y="63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3" y="77"/>
                    <a:pt x="46" y="77"/>
                    <a:pt x="51" y="78"/>
                  </a:cubicBezTo>
                  <a:cubicBezTo>
                    <a:pt x="55" y="78"/>
                    <a:pt x="56" y="86"/>
                    <a:pt x="51" y="89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76" y="86"/>
                    <a:pt x="76" y="78"/>
                    <a:pt x="81" y="78"/>
                  </a:cubicBezTo>
                  <a:cubicBezTo>
                    <a:pt x="85" y="77"/>
                    <a:pt x="89" y="77"/>
                    <a:pt x="92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6" y="64"/>
                    <a:pt x="98" y="60"/>
                    <a:pt x="102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105" y="48"/>
                    <a:pt x="108" y="45"/>
                    <a:pt x="111" y="39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15" y="32"/>
                    <a:pt x="118" y="32"/>
                    <a:pt x="123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23" y="17"/>
                    <a:pt x="128" y="14"/>
                    <a:pt x="13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9" name="Freeform 137"/>
            <p:cNvSpPr>
              <a:spLocks noEditPoints="1"/>
            </p:cNvSpPr>
            <p:nvPr userDrawn="1"/>
          </p:nvSpPr>
          <p:spPr bwMode="auto">
            <a:xfrm>
              <a:off x="1214" y="757"/>
              <a:ext cx="64" cy="43"/>
            </a:xfrm>
            <a:custGeom>
              <a:avLst/>
              <a:gdLst>
                <a:gd name="T0" fmla="*/ 51 w 52"/>
                <a:gd name="T1" fmla="*/ 10 h 34"/>
                <a:gd name="T2" fmla="*/ 48 w 52"/>
                <a:gd name="T3" fmla="*/ 10 h 34"/>
                <a:gd name="T4" fmla="*/ 47 w 52"/>
                <a:gd name="T5" fmla="*/ 8 h 34"/>
                <a:gd name="T6" fmla="*/ 50 w 52"/>
                <a:gd name="T7" fmla="*/ 7 h 34"/>
                <a:gd name="T8" fmla="*/ 52 w 52"/>
                <a:gd name="T9" fmla="*/ 2 h 34"/>
                <a:gd name="T10" fmla="*/ 44 w 52"/>
                <a:gd name="T11" fmla="*/ 3 h 34"/>
                <a:gd name="T12" fmla="*/ 36 w 52"/>
                <a:gd name="T13" fmla="*/ 1 h 34"/>
                <a:gd name="T14" fmla="*/ 36 w 52"/>
                <a:gd name="T15" fmla="*/ 3 h 34"/>
                <a:gd name="T16" fmla="*/ 35 w 52"/>
                <a:gd name="T17" fmla="*/ 4 h 34"/>
                <a:gd name="T18" fmla="*/ 35 w 52"/>
                <a:gd name="T19" fmla="*/ 5 h 34"/>
                <a:gd name="T20" fmla="*/ 34 w 52"/>
                <a:gd name="T21" fmla="*/ 7 h 34"/>
                <a:gd name="T22" fmla="*/ 34 w 52"/>
                <a:gd name="T23" fmla="*/ 6 h 34"/>
                <a:gd name="T24" fmla="*/ 30 w 52"/>
                <a:gd name="T25" fmla="*/ 5 h 34"/>
                <a:gd name="T26" fmla="*/ 28 w 52"/>
                <a:gd name="T27" fmla="*/ 9 h 34"/>
                <a:gd name="T28" fmla="*/ 28 w 52"/>
                <a:gd name="T29" fmla="*/ 10 h 34"/>
                <a:gd name="T30" fmla="*/ 31 w 52"/>
                <a:gd name="T31" fmla="*/ 11 h 34"/>
                <a:gd name="T32" fmla="*/ 33 w 52"/>
                <a:gd name="T33" fmla="*/ 12 h 34"/>
                <a:gd name="T34" fmla="*/ 30 w 52"/>
                <a:gd name="T35" fmla="*/ 14 h 34"/>
                <a:gd name="T36" fmla="*/ 26 w 52"/>
                <a:gd name="T37" fmla="*/ 14 h 34"/>
                <a:gd name="T38" fmla="*/ 13 w 52"/>
                <a:gd name="T39" fmla="*/ 11 h 34"/>
                <a:gd name="T40" fmla="*/ 13 w 52"/>
                <a:gd name="T41" fmla="*/ 12 h 34"/>
                <a:gd name="T42" fmla="*/ 20 w 52"/>
                <a:gd name="T43" fmla="*/ 16 h 34"/>
                <a:gd name="T44" fmla="*/ 32 w 52"/>
                <a:gd name="T45" fmla="*/ 20 h 34"/>
                <a:gd name="T46" fmla="*/ 31 w 52"/>
                <a:gd name="T47" fmla="*/ 20 h 34"/>
                <a:gd name="T48" fmla="*/ 24 w 52"/>
                <a:gd name="T49" fmla="*/ 20 h 34"/>
                <a:gd name="T50" fmla="*/ 19 w 52"/>
                <a:gd name="T51" fmla="*/ 19 h 34"/>
                <a:gd name="T52" fmla="*/ 18 w 52"/>
                <a:gd name="T53" fmla="*/ 19 h 34"/>
                <a:gd name="T54" fmla="*/ 4 w 52"/>
                <a:gd name="T55" fmla="*/ 14 h 34"/>
                <a:gd name="T56" fmla="*/ 2 w 52"/>
                <a:gd name="T57" fmla="*/ 12 h 34"/>
                <a:gd name="T58" fmla="*/ 3 w 52"/>
                <a:gd name="T59" fmla="*/ 20 h 34"/>
                <a:gd name="T60" fmla="*/ 13 w 52"/>
                <a:gd name="T61" fmla="*/ 23 h 34"/>
                <a:gd name="T62" fmla="*/ 13 w 52"/>
                <a:gd name="T63" fmla="*/ 24 h 34"/>
                <a:gd name="T64" fmla="*/ 9 w 52"/>
                <a:gd name="T65" fmla="*/ 27 h 34"/>
                <a:gd name="T66" fmla="*/ 4 w 52"/>
                <a:gd name="T67" fmla="*/ 26 h 34"/>
                <a:gd name="T68" fmla="*/ 9 w 52"/>
                <a:gd name="T69" fmla="*/ 33 h 34"/>
                <a:gd name="T70" fmla="*/ 10 w 52"/>
                <a:gd name="T71" fmla="*/ 34 h 34"/>
                <a:gd name="T72" fmla="*/ 18 w 52"/>
                <a:gd name="T73" fmla="*/ 28 h 34"/>
                <a:gd name="T74" fmla="*/ 23 w 52"/>
                <a:gd name="T75" fmla="*/ 28 h 34"/>
                <a:gd name="T76" fmla="*/ 22 w 52"/>
                <a:gd name="T77" fmla="*/ 23 h 34"/>
                <a:gd name="T78" fmla="*/ 23 w 52"/>
                <a:gd name="T79" fmla="*/ 21 h 34"/>
                <a:gd name="T80" fmla="*/ 30 w 52"/>
                <a:gd name="T81" fmla="*/ 22 h 34"/>
                <a:gd name="T82" fmla="*/ 36 w 52"/>
                <a:gd name="T83" fmla="*/ 25 h 34"/>
                <a:gd name="T84" fmla="*/ 39 w 52"/>
                <a:gd name="T85" fmla="*/ 21 h 34"/>
                <a:gd name="T86" fmla="*/ 39 w 52"/>
                <a:gd name="T87" fmla="*/ 20 h 34"/>
                <a:gd name="T88" fmla="*/ 51 w 52"/>
                <a:gd name="T89" fmla="*/ 14 h 34"/>
                <a:gd name="T90" fmla="*/ 38 w 52"/>
                <a:gd name="T91" fmla="*/ 14 h 34"/>
                <a:gd name="T92" fmla="*/ 38 w 52"/>
                <a:gd name="T93" fmla="*/ 12 h 34"/>
                <a:gd name="T94" fmla="*/ 36 w 52"/>
                <a:gd name="T95" fmla="*/ 11 h 34"/>
                <a:gd name="T96" fmla="*/ 36 w 52"/>
                <a:gd name="T97" fmla="*/ 10 h 34"/>
                <a:gd name="T98" fmla="*/ 40 w 52"/>
                <a:gd name="T99" fmla="*/ 9 h 34"/>
                <a:gd name="T100" fmla="*/ 43 w 52"/>
                <a:gd name="T101" fmla="*/ 14 h 34"/>
                <a:gd name="T102" fmla="*/ 38 w 52"/>
                <a:gd name="T103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34">
                  <a:moveTo>
                    <a:pt x="51" y="13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0"/>
                  </a:cubicBezTo>
                  <a:cubicBezTo>
                    <a:pt x="51" y="10"/>
                    <a:pt x="50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9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6"/>
                    <a:pt x="52" y="4"/>
                    <a:pt x="52" y="2"/>
                  </a:cubicBezTo>
                  <a:cubicBezTo>
                    <a:pt x="52" y="2"/>
                    <a:pt x="51" y="2"/>
                    <a:pt x="50" y="2"/>
                  </a:cubicBezTo>
                  <a:cubicBezTo>
                    <a:pt x="49" y="2"/>
                    <a:pt x="48" y="2"/>
                    <a:pt x="46" y="3"/>
                  </a:cubicBezTo>
                  <a:cubicBezTo>
                    <a:pt x="46" y="3"/>
                    <a:pt x="45" y="3"/>
                    <a:pt x="44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1" y="2"/>
                    <a:pt x="41" y="2"/>
                    <a:pt x="36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5" y="1"/>
                    <a:pt x="35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8"/>
                    <a:pt x="28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9"/>
                    <a:pt x="26" y="9"/>
                  </a:cubicBezTo>
                  <a:cubicBezTo>
                    <a:pt x="26" y="10"/>
                    <a:pt x="26" y="10"/>
                    <a:pt x="28" y="10"/>
                  </a:cubicBezTo>
                  <a:cubicBezTo>
                    <a:pt x="29" y="10"/>
                    <a:pt x="29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0" y="1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7" y="14"/>
                    <a:pt x="26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18" y="12"/>
                    <a:pt x="15" y="11"/>
                  </a:cubicBezTo>
                  <a:cubicBezTo>
                    <a:pt x="15" y="11"/>
                    <a:pt x="14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3"/>
                    <a:pt x="14" y="15"/>
                    <a:pt x="16" y="16"/>
                  </a:cubicBezTo>
                  <a:cubicBezTo>
                    <a:pt x="17" y="16"/>
                    <a:pt x="18" y="16"/>
                    <a:pt x="20" y="16"/>
                  </a:cubicBezTo>
                  <a:cubicBezTo>
                    <a:pt x="23" y="16"/>
                    <a:pt x="28" y="17"/>
                    <a:pt x="31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20"/>
                    <a:pt x="26" y="20"/>
                    <a:pt x="24" y="20"/>
                  </a:cubicBezTo>
                  <a:cubicBezTo>
                    <a:pt x="23" y="19"/>
                    <a:pt x="22" y="18"/>
                    <a:pt x="21" y="18"/>
                  </a:cubicBezTo>
                  <a:cubicBezTo>
                    <a:pt x="21" y="18"/>
                    <a:pt x="20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8"/>
                    <a:pt x="14" y="18"/>
                  </a:cubicBezTo>
                  <a:cubicBezTo>
                    <a:pt x="10" y="17"/>
                    <a:pt x="7" y="16"/>
                    <a:pt x="4" y="14"/>
                  </a:cubicBezTo>
                  <a:cubicBezTo>
                    <a:pt x="3" y="13"/>
                    <a:pt x="3" y="13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4"/>
                    <a:pt x="2" y="19"/>
                    <a:pt x="3" y="20"/>
                  </a:cubicBezTo>
                  <a:cubicBezTo>
                    <a:pt x="4" y="20"/>
                    <a:pt x="5" y="21"/>
                    <a:pt x="6" y="21"/>
                  </a:cubicBezTo>
                  <a:cubicBezTo>
                    <a:pt x="8" y="21"/>
                    <a:pt x="11" y="22"/>
                    <a:pt x="12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5"/>
                    <a:pt x="11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7" y="28"/>
                    <a:pt x="5" y="27"/>
                    <a:pt x="4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9"/>
                    <a:pt x="6" y="31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4"/>
                    <a:pt x="15" y="31"/>
                    <a:pt x="16" y="29"/>
                  </a:cubicBezTo>
                  <a:cubicBezTo>
                    <a:pt x="16" y="29"/>
                    <a:pt x="17" y="28"/>
                    <a:pt x="17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7"/>
                    <a:pt x="22" y="27"/>
                    <a:pt x="23" y="28"/>
                  </a:cubicBezTo>
                  <a:cubicBezTo>
                    <a:pt x="24" y="28"/>
                    <a:pt x="25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4" y="24"/>
                    <a:pt x="23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6" y="21"/>
                    <a:pt x="28" y="22"/>
                    <a:pt x="30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5"/>
                    <a:pt x="36" y="25"/>
                  </a:cubicBezTo>
                  <a:cubicBezTo>
                    <a:pt x="36" y="25"/>
                    <a:pt x="37" y="25"/>
                    <a:pt x="37" y="25"/>
                  </a:cubicBezTo>
                  <a:cubicBezTo>
                    <a:pt x="38" y="23"/>
                    <a:pt x="39" y="22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40" y="21"/>
                    <a:pt x="4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3" y="19"/>
                    <a:pt x="47" y="17"/>
                    <a:pt x="50" y="16"/>
                  </a:cubicBezTo>
                  <a:cubicBezTo>
                    <a:pt x="51" y="15"/>
                    <a:pt x="52" y="15"/>
                    <a:pt x="51" y="14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37" y="15"/>
                  </a:moveTo>
                  <a:cubicBezTo>
                    <a:pt x="38" y="14"/>
                    <a:pt x="38" y="14"/>
                    <a:pt x="38" y="14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3" y="11"/>
                    <a:pt x="43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0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0" name="Freeform 138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0 w 8"/>
                <a:gd name="T3" fmla="*/ 14 h 15"/>
                <a:gd name="T4" fmla="*/ 2 w 8"/>
                <a:gd name="T5" fmla="*/ 9 h 15"/>
                <a:gd name="T6" fmla="*/ 3 w 8"/>
                <a:gd name="T7" fmla="*/ 8 h 15"/>
                <a:gd name="T8" fmla="*/ 3 w 8"/>
                <a:gd name="T9" fmla="*/ 8 h 15"/>
                <a:gd name="T10" fmla="*/ 3 w 8"/>
                <a:gd name="T11" fmla="*/ 7 h 15"/>
                <a:gd name="T12" fmla="*/ 4 w 8"/>
                <a:gd name="T13" fmla="*/ 5 h 15"/>
                <a:gd name="T14" fmla="*/ 5 w 8"/>
                <a:gd name="T15" fmla="*/ 4 h 15"/>
                <a:gd name="T16" fmla="*/ 7 w 8"/>
                <a:gd name="T17" fmla="*/ 0 h 15"/>
                <a:gd name="T18" fmla="*/ 8 w 8"/>
                <a:gd name="T19" fmla="*/ 1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3 h 15"/>
                <a:gd name="T26" fmla="*/ 8 w 8"/>
                <a:gd name="T27" fmla="*/ 7 h 15"/>
                <a:gd name="T28" fmla="*/ 8 w 8"/>
                <a:gd name="T29" fmla="*/ 8 h 15"/>
                <a:gd name="T30" fmla="*/ 8 w 8"/>
                <a:gd name="T31" fmla="*/ 9 h 15"/>
                <a:gd name="T32" fmla="*/ 6 w 8"/>
                <a:gd name="T33" fmla="*/ 13 h 15"/>
                <a:gd name="T34" fmla="*/ 5 w 8"/>
                <a:gd name="T35" fmla="*/ 14 h 15"/>
                <a:gd name="T36" fmla="*/ 5 w 8"/>
                <a:gd name="T37" fmla="*/ 14 h 15"/>
                <a:gd name="T38" fmla="*/ 3 w 8"/>
                <a:gd name="T39" fmla="*/ 15 h 15"/>
                <a:gd name="T40" fmla="*/ 2 w 8"/>
                <a:gd name="T4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2" y="15"/>
                    <a:pt x="1" y="14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5" y="2"/>
                    <a:pt x="6" y="0"/>
                    <a:pt x="7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7" y="11"/>
                    <a:pt x="7" y="12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5"/>
                    <a:pt x="3" y="15"/>
                  </a:cubicBezTo>
                  <a:lnTo>
                    <a:pt x="2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1" name="Freeform 139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3 w 8"/>
                <a:gd name="T3" fmla="*/ 15 h 15"/>
                <a:gd name="T4" fmla="*/ 5 w 8"/>
                <a:gd name="T5" fmla="*/ 14 h 15"/>
                <a:gd name="T6" fmla="*/ 5 w 8"/>
                <a:gd name="T7" fmla="*/ 14 h 15"/>
                <a:gd name="T8" fmla="*/ 6 w 8"/>
                <a:gd name="T9" fmla="*/ 13 h 15"/>
                <a:gd name="T10" fmla="*/ 8 w 8"/>
                <a:gd name="T11" fmla="*/ 9 h 15"/>
                <a:gd name="T12" fmla="*/ 8 w 8"/>
                <a:gd name="T13" fmla="*/ 8 h 15"/>
                <a:gd name="T14" fmla="*/ 8 w 8"/>
                <a:gd name="T15" fmla="*/ 7 h 15"/>
                <a:gd name="T16" fmla="*/ 8 w 8"/>
                <a:gd name="T17" fmla="*/ 3 h 15"/>
                <a:gd name="T18" fmla="*/ 8 w 8"/>
                <a:gd name="T19" fmla="*/ 2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1 h 15"/>
                <a:gd name="T26" fmla="*/ 7 w 8"/>
                <a:gd name="T27" fmla="*/ 0 h 15"/>
                <a:gd name="T28" fmla="*/ 5 w 8"/>
                <a:gd name="T29" fmla="*/ 4 h 15"/>
                <a:gd name="T30" fmla="*/ 4 w 8"/>
                <a:gd name="T31" fmla="*/ 5 h 15"/>
                <a:gd name="T32" fmla="*/ 3 w 8"/>
                <a:gd name="T33" fmla="*/ 7 h 15"/>
                <a:gd name="T34" fmla="*/ 3 w 8"/>
                <a:gd name="T35" fmla="*/ 8 h 15"/>
                <a:gd name="T36" fmla="*/ 3 w 8"/>
                <a:gd name="T37" fmla="*/ 8 h 15"/>
                <a:gd name="T38" fmla="*/ 2 w 8"/>
                <a:gd name="T39" fmla="*/ 9 h 15"/>
                <a:gd name="T40" fmla="*/ 0 w 8"/>
                <a:gd name="T41" fmla="*/ 14 h 15"/>
                <a:gd name="T42" fmla="*/ 2 w 8"/>
                <a:gd name="T4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0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2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1" y="14"/>
                    <a:pt x="2" y="15"/>
                    <a:pt x="2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2" name="Freeform 140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1 w 6"/>
                <a:gd name="T3" fmla="*/ 6 h 7"/>
                <a:gd name="T4" fmla="*/ 5 w 6"/>
                <a:gd name="T5" fmla="*/ 0 h 7"/>
                <a:gd name="T6" fmla="*/ 6 w 6"/>
                <a:gd name="T7" fmla="*/ 1 h 7"/>
                <a:gd name="T8" fmla="*/ 5 w 6"/>
                <a:gd name="T9" fmla="*/ 5 h 7"/>
                <a:gd name="T10" fmla="*/ 3 w 6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2" y="6"/>
                    <a:pt x="1" y="6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3" name="Freeform 141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3 w 6"/>
                <a:gd name="T3" fmla="*/ 7 h 7"/>
                <a:gd name="T4" fmla="*/ 5 w 6"/>
                <a:gd name="T5" fmla="*/ 5 h 7"/>
                <a:gd name="T6" fmla="*/ 6 w 6"/>
                <a:gd name="T7" fmla="*/ 1 h 7"/>
                <a:gd name="T8" fmla="*/ 5 w 6"/>
                <a:gd name="T9" fmla="*/ 0 h 7"/>
                <a:gd name="T10" fmla="*/ 1 w 6"/>
                <a:gd name="T11" fmla="*/ 6 h 7"/>
                <a:gd name="T12" fmla="*/ 3 w 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0" y="3"/>
                    <a:pt x="1" y="6"/>
                  </a:cubicBezTo>
                  <a:cubicBezTo>
                    <a:pt x="2" y="6"/>
                    <a:pt x="3" y="7"/>
                    <a:pt x="3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</p:grpSp>
      <p:sp>
        <p:nvSpPr>
          <p:cNvPr id="74" name="矩形 73"/>
          <p:cNvSpPr/>
          <p:nvPr userDrawn="1"/>
        </p:nvSpPr>
        <p:spPr>
          <a:xfrm>
            <a:off x="2607736" y="5905159"/>
            <a:ext cx="7643281" cy="27456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dist" defTabSz="964565" rtl="0" eaLnBrk="1" fontAlgn="auto" latinLnBrk="0" hangingPunct="1">
              <a:lnSpc>
                <a:spcPct val="120000"/>
              </a:lnSpc>
              <a:spcAft>
                <a:spcPts val="105"/>
              </a:spcAft>
              <a:buClrTx/>
              <a:buSzTx/>
              <a:buFontTx/>
              <a:buNone/>
              <a:defRPr/>
            </a:pPr>
            <a:r>
              <a:rPr lang="en-US" altLang="zh-CN" sz="1055" b="1" kern="12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rPr>
              <a:t>GRADUATION REPORT TEMPLE FOR ZHEJIANG UNIVERSITY</a:t>
            </a:r>
            <a:endParaRPr lang="en-US" altLang="zh-CN" sz="1055" b="1" kern="1200" dirty="0">
              <a:solidFill>
                <a:schemeClr val="bg1">
                  <a:lumMod val="9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8" name="文本占位符 77"/>
          <p:cNvSpPr>
            <a:spLocks noGrp="1"/>
          </p:cNvSpPr>
          <p:nvPr>
            <p:ph type="body" sz="quarter" idx="11" hasCustomPrompt="1"/>
          </p:nvPr>
        </p:nvSpPr>
        <p:spPr>
          <a:xfrm>
            <a:off x="2340141" y="5046559"/>
            <a:ext cx="8178469" cy="761254"/>
          </a:xfrm>
          <a:prstGeom prst="rect">
            <a:avLst/>
          </a:prstGeom>
        </p:spPr>
        <p:txBody>
          <a:bodyPr anchor="ctr"/>
          <a:lstStyle>
            <a:lvl1pPr marL="0" indent="0" algn="dist">
              <a:lnSpc>
                <a:spcPct val="100000"/>
              </a:lnSpc>
              <a:buNone/>
              <a:defRPr sz="5060" b="1">
                <a:solidFill>
                  <a:schemeClr val="bg1"/>
                </a:solidFill>
                <a:latin typeface="方正粗雅宋简体" panose="02000000000000000000" pitchFamily="2" charset="-122"/>
                <a:ea typeface="方正粗雅宋简体" panose="02000000000000000000" pitchFamily="2" charset="-122"/>
              </a:defRPr>
            </a:lvl1pPr>
            <a:lvl2pPr marL="481965" indent="0">
              <a:buNone/>
              <a:defRPr/>
            </a:lvl2pPr>
            <a:lvl3pPr marL="964565" indent="0">
              <a:buNone/>
              <a:defRPr/>
            </a:lvl3pPr>
            <a:lvl4pPr marL="1446530" indent="0">
              <a:buNone/>
              <a:defRPr/>
            </a:lvl4pPr>
            <a:lvl5pPr marL="1928495" indent="0">
              <a:buNone/>
              <a:defRPr/>
            </a:lvl5pPr>
          </a:lstStyle>
          <a:p>
            <a:pPr lvl="0"/>
            <a:r>
              <a:rPr lang="zh-CN" altLang="en-US" dirty="0"/>
              <a:t>单击此处编辑答辩报告题目</a:t>
            </a:r>
            <a:endParaRPr lang="zh-CN" altLang="en-US" dirty="0"/>
          </a:p>
        </p:txBody>
      </p:sp>
      <p:sp>
        <p:nvSpPr>
          <p:cNvPr id="75" name="文本占位符 63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16" y="6294163"/>
            <a:ext cx="2163118" cy="40742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85" b="1">
                <a:solidFill>
                  <a:schemeClr val="bg1"/>
                </a:solidFill>
              </a:defRPr>
            </a:lvl1pPr>
            <a:lvl2pPr marL="481965" indent="0">
              <a:buFontTx/>
              <a:buNone/>
              <a:defRPr/>
            </a:lvl2pPr>
            <a:lvl3pPr marL="964565" indent="0">
              <a:buFontTx/>
              <a:buNone/>
              <a:defRPr/>
            </a:lvl3pPr>
            <a:lvl4pPr marL="1446530" indent="0">
              <a:buFontTx/>
              <a:buNone/>
              <a:defRPr/>
            </a:lvl4pPr>
            <a:lvl5pPr marL="1928495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答辩人信息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888" y="1803400"/>
            <a:ext cx="11090275" cy="300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7888" y="4840288"/>
            <a:ext cx="11090275" cy="158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84238" y="1925638"/>
            <a:ext cx="5468937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505575" y="1925638"/>
            <a:ext cx="5468938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85825" y="1773238"/>
            <a:ext cx="5440363" cy="8683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85825" y="2641600"/>
            <a:ext cx="5440363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510338" y="1773238"/>
            <a:ext cx="5465762" cy="8683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510338" y="2641600"/>
            <a:ext cx="5465762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482600"/>
            <a:ext cx="4146550" cy="1687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467350" y="1041400"/>
            <a:ext cx="6508750" cy="51403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85825" y="2170113"/>
            <a:ext cx="4146550" cy="401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825" y="482600"/>
            <a:ext cx="4146550" cy="16875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7350" y="1041400"/>
            <a:ext cx="6508750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85825" y="2170113"/>
            <a:ext cx="4146550" cy="401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738" y="385763"/>
            <a:ext cx="2771775" cy="612933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238" y="385763"/>
            <a:ext cx="8166100" cy="6129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0"/>
          <p:cNvSpPr>
            <a:spLocks noGrp="1"/>
          </p:cNvSpPr>
          <p:nvPr>
            <p:ph type="pic" sz="quarter" idx="11"/>
          </p:nvPr>
        </p:nvSpPr>
        <p:spPr>
          <a:xfrm>
            <a:off x="0" y="-11720"/>
            <a:ext cx="7863311" cy="7264461"/>
          </a:xfrm>
          <a:custGeom>
            <a:avLst/>
            <a:gdLst>
              <a:gd name="connsiteX0" fmla="*/ 0 w 7455584"/>
              <a:gd name="connsiteY0" fmla="*/ 0 h 6888163"/>
              <a:gd name="connsiteX1" fmla="*/ 7455584 w 7455584"/>
              <a:gd name="connsiteY1" fmla="*/ 0 h 6888163"/>
              <a:gd name="connsiteX2" fmla="*/ 7455584 w 7455584"/>
              <a:gd name="connsiteY2" fmla="*/ 6888163 h 6888163"/>
              <a:gd name="connsiteX3" fmla="*/ 0 w 7455584"/>
              <a:gd name="connsiteY3" fmla="*/ 6888163 h 6888163"/>
              <a:gd name="connsiteX4" fmla="*/ 0 w 7455584"/>
              <a:gd name="connsiteY4" fmla="*/ 0 h 6888163"/>
              <a:gd name="connsiteX0-1" fmla="*/ 0 w 7455584"/>
              <a:gd name="connsiteY0-2" fmla="*/ 0 h 6888163"/>
              <a:gd name="connsiteX1-3" fmla="*/ 4574161 w 7455584"/>
              <a:gd name="connsiteY1-4" fmla="*/ 0 h 6888163"/>
              <a:gd name="connsiteX2-5" fmla="*/ 7455584 w 7455584"/>
              <a:gd name="connsiteY2-6" fmla="*/ 6888163 h 6888163"/>
              <a:gd name="connsiteX3-7" fmla="*/ 0 w 7455584"/>
              <a:gd name="connsiteY3-8" fmla="*/ 6888163 h 6888163"/>
              <a:gd name="connsiteX4-9" fmla="*/ 0 w 7455584"/>
              <a:gd name="connsiteY4-10" fmla="*/ 0 h 68881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455584" h="6888163">
                <a:moveTo>
                  <a:pt x="0" y="0"/>
                </a:moveTo>
                <a:lnTo>
                  <a:pt x="4574161" y="0"/>
                </a:lnTo>
                <a:lnTo>
                  <a:pt x="7455584" y="6888163"/>
                </a:lnTo>
                <a:lnTo>
                  <a:pt x="0" y="68881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858750" cy="72326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0" y="2974254"/>
            <a:ext cx="12858750" cy="4258397"/>
          </a:xfrm>
          <a:custGeom>
            <a:avLst/>
            <a:gdLst>
              <a:gd name="connsiteX0" fmla="*/ 0 w 12192000"/>
              <a:gd name="connsiteY0" fmla="*/ 0 h 4037813"/>
              <a:gd name="connsiteX1" fmla="*/ 106773 w 12192000"/>
              <a:gd name="connsiteY1" fmla="*/ 36445 h 4037813"/>
              <a:gd name="connsiteX2" fmla="*/ 6096001 w 12192000"/>
              <a:gd name="connsiteY2" fmla="*/ 883678 h 4037813"/>
              <a:gd name="connsiteX3" fmla="*/ 12085229 w 12192000"/>
              <a:gd name="connsiteY3" fmla="*/ 36445 h 4037813"/>
              <a:gd name="connsiteX4" fmla="*/ 12192000 w 12192000"/>
              <a:gd name="connsiteY4" fmla="*/ 1 h 4037813"/>
              <a:gd name="connsiteX5" fmla="*/ 12192000 w 12192000"/>
              <a:gd name="connsiteY5" fmla="*/ 4037813 h 4037813"/>
              <a:gd name="connsiteX6" fmla="*/ 0 w 12192000"/>
              <a:gd name="connsiteY6" fmla="*/ 4037813 h 403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037813">
                <a:moveTo>
                  <a:pt x="0" y="0"/>
                </a:moveTo>
                <a:lnTo>
                  <a:pt x="106773" y="36445"/>
                </a:lnTo>
                <a:cubicBezTo>
                  <a:pt x="1734353" y="565729"/>
                  <a:pt x="3820949" y="883678"/>
                  <a:pt x="6096001" y="883678"/>
                </a:cubicBezTo>
                <a:cubicBezTo>
                  <a:pt x="8371054" y="883678"/>
                  <a:pt x="10457649" y="565729"/>
                  <a:pt x="12085229" y="36445"/>
                </a:cubicBezTo>
                <a:lnTo>
                  <a:pt x="12192000" y="1"/>
                </a:lnTo>
                <a:lnTo>
                  <a:pt x="12192000" y="4037813"/>
                </a:lnTo>
                <a:lnTo>
                  <a:pt x="0" y="4037813"/>
                </a:lnTo>
                <a:close/>
              </a:path>
            </a:pathLst>
          </a:custGeom>
          <a:solidFill>
            <a:srgbClr val="04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05"/>
              </a:spcAft>
            </a:pPr>
            <a:endParaRPr lang="zh-CN" altLang="en-US"/>
          </a:p>
        </p:txBody>
      </p:sp>
      <p:grpSp>
        <p:nvGrpSpPr>
          <p:cNvPr id="6" name="Group 74"/>
          <p:cNvGrpSpPr>
            <a:grpSpLocks noChangeAspect="1"/>
          </p:cNvGrpSpPr>
          <p:nvPr userDrawn="1"/>
        </p:nvGrpSpPr>
        <p:grpSpPr bwMode="auto">
          <a:xfrm>
            <a:off x="5441458" y="4288573"/>
            <a:ext cx="1975835" cy="549591"/>
            <a:chOff x="954" y="660"/>
            <a:chExt cx="1269" cy="353"/>
          </a:xfrm>
          <a:solidFill>
            <a:schemeClr val="bg1"/>
          </a:solidFill>
        </p:grpSpPr>
        <p:sp>
          <p:nvSpPr>
            <p:cNvPr id="7" name="Freeform 75"/>
            <p:cNvSpPr/>
            <p:nvPr userDrawn="1"/>
          </p:nvSpPr>
          <p:spPr bwMode="auto">
            <a:xfrm>
              <a:off x="1968" y="833"/>
              <a:ext cx="45" cy="46"/>
            </a:xfrm>
            <a:custGeom>
              <a:avLst/>
              <a:gdLst>
                <a:gd name="T0" fmla="*/ 10 w 36"/>
                <a:gd name="T1" fmla="*/ 35 h 37"/>
                <a:gd name="T2" fmla="*/ 6 w 36"/>
                <a:gd name="T3" fmla="*/ 25 h 37"/>
                <a:gd name="T4" fmla="*/ 0 w 36"/>
                <a:gd name="T5" fmla="*/ 11 h 37"/>
                <a:gd name="T6" fmla="*/ 23 w 36"/>
                <a:gd name="T7" fmla="*/ 4 h 37"/>
                <a:gd name="T8" fmla="*/ 28 w 36"/>
                <a:gd name="T9" fmla="*/ 9 h 37"/>
                <a:gd name="T10" fmla="*/ 30 w 36"/>
                <a:gd name="T11" fmla="*/ 29 h 37"/>
                <a:gd name="T12" fmla="*/ 10 w 36"/>
                <a:gd name="T13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10" y="35"/>
                  </a:moveTo>
                  <a:cubicBezTo>
                    <a:pt x="3" y="34"/>
                    <a:pt x="7" y="31"/>
                    <a:pt x="6" y="25"/>
                  </a:cubicBezTo>
                  <a:cubicBezTo>
                    <a:pt x="5" y="20"/>
                    <a:pt x="0" y="14"/>
                    <a:pt x="0" y="11"/>
                  </a:cubicBezTo>
                  <a:cubicBezTo>
                    <a:pt x="1" y="0"/>
                    <a:pt x="15" y="0"/>
                    <a:pt x="23" y="4"/>
                  </a:cubicBezTo>
                  <a:cubicBezTo>
                    <a:pt x="25" y="4"/>
                    <a:pt x="26" y="7"/>
                    <a:pt x="28" y="9"/>
                  </a:cubicBezTo>
                  <a:cubicBezTo>
                    <a:pt x="32" y="14"/>
                    <a:pt x="36" y="23"/>
                    <a:pt x="30" y="29"/>
                  </a:cubicBezTo>
                  <a:cubicBezTo>
                    <a:pt x="25" y="34"/>
                    <a:pt x="17" y="37"/>
                    <a:pt x="10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8" name="Freeform 76"/>
            <p:cNvSpPr/>
            <p:nvPr userDrawn="1"/>
          </p:nvSpPr>
          <p:spPr bwMode="auto">
            <a:xfrm>
              <a:off x="1837" y="698"/>
              <a:ext cx="160" cy="165"/>
            </a:xfrm>
            <a:custGeom>
              <a:avLst/>
              <a:gdLst>
                <a:gd name="T0" fmla="*/ 33 w 129"/>
                <a:gd name="T1" fmla="*/ 133 h 133"/>
                <a:gd name="T2" fmla="*/ 32 w 129"/>
                <a:gd name="T3" fmla="*/ 133 h 133"/>
                <a:gd name="T4" fmla="*/ 33 w 129"/>
                <a:gd name="T5" fmla="*/ 130 h 133"/>
                <a:gd name="T6" fmla="*/ 55 w 129"/>
                <a:gd name="T7" fmla="*/ 116 h 133"/>
                <a:gd name="T8" fmla="*/ 67 w 129"/>
                <a:gd name="T9" fmla="*/ 99 h 133"/>
                <a:gd name="T10" fmla="*/ 25 w 129"/>
                <a:gd name="T11" fmla="*/ 115 h 133"/>
                <a:gd name="T12" fmla="*/ 8 w 129"/>
                <a:gd name="T13" fmla="*/ 108 h 133"/>
                <a:gd name="T14" fmla="*/ 8 w 129"/>
                <a:gd name="T15" fmla="*/ 107 h 133"/>
                <a:gd name="T16" fmla="*/ 8 w 129"/>
                <a:gd name="T17" fmla="*/ 92 h 133"/>
                <a:gd name="T18" fmla="*/ 60 w 129"/>
                <a:gd name="T19" fmla="*/ 80 h 133"/>
                <a:gd name="T20" fmla="*/ 75 w 129"/>
                <a:gd name="T21" fmla="*/ 72 h 133"/>
                <a:gd name="T22" fmla="*/ 77 w 129"/>
                <a:gd name="T23" fmla="*/ 14 h 133"/>
                <a:gd name="T24" fmla="*/ 99 w 129"/>
                <a:gd name="T25" fmla="*/ 16 h 133"/>
                <a:gd name="T26" fmla="*/ 103 w 129"/>
                <a:gd name="T27" fmla="*/ 21 h 133"/>
                <a:gd name="T28" fmla="*/ 104 w 129"/>
                <a:gd name="T29" fmla="*/ 21 h 133"/>
                <a:gd name="T30" fmla="*/ 103 w 129"/>
                <a:gd name="T31" fmla="*/ 35 h 133"/>
                <a:gd name="T32" fmla="*/ 98 w 129"/>
                <a:gd name="T33" fmla="*/ 65 h 133"/>
                <a:gd name="T34" fmla="*/ 126 w 129"/>
                <a:gd name="T35" fmla="*/ 54 h 133"/>
                <a:gd name="T36" fmla="*/ 123 w 129"/>
                <a:gd name="T37" fmla="*/ 69 h 133"/>
                <a:gd name="T38" fmla="*/ 95 w 129"/>
                <a:gd name="T39" fmla="*/ 81 h 133"/>
                <a:gd name="T40" fmla="*/ 82 w 129"/>
                <a:gd name="T41" fmla="*/ 111 h 133"/>
                <a:gd name="T42" fmla="*/ 75 w 129"/>
                <a:gd name="T43" fmla="*/ 118 h 133"/>
                <a:gd name="T44" fmla="*/ 56 w 129"/>
                <a:gd name="T45" fmla="*/ 128 h 133"/>
                <a:gd name="T46" fmla="*/ 33 w 129"/>
                <a:gd name="T4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133">
                  <a:moveTo>
                    <a:pt x="33" y="133"/>
                  </a:moveTo>
                  <a:cubicBezTo>
                    <a:pt x="33" y="133"/>
                    <a:pt x="33" y="133"/>
                    <a:pt x="32" y="133"/>
                  </a:cubicBezTo>
                  <a:cubicBezTo>
                    <a:pt x="32" y="132"/>
                    <a:pt x="32" y="131"/>
                    <a:pt x="33" y="130"/>
                  </a:cubicBezTo>
                  <a:cubicBezTo>
                    <a:pt x="35" y="130"/>
                    <a:pt x="55" y="117"/>
                    <a:pt x="55" y="116"/>
                  </a:cubicBezTo>
                  <a:cubicBezTo>
                    <a:pt x="60" y="111"/>
                    <a:pt x="66" y="106"/>
                    <a:pt x="67" y="99"/>
                  </a:cubicBezTo>
                  <a:cubicBezTo>
                    <a:pt x="53" y="104"/>
                    <a:pt x="40" y="114"/>
                    <a:pt x="25" y="115"/>
                  </a:cubicBezTo>
                  <a:cubicBezTo>
                    <a:pt x="18" y="113"/>
                    <a:pt x="13" y="110"/>
                    <a:pt x="8" y="108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1" y="102"/>
                    <a:pt x="0" y="95"/>
                    <a:pt x="8" y="92"/>
                  </a:cubicBezTo>
                  <a:cubicBezTo>
                    <a:pt x="23" y="96"/>
                    <a:pt x="46" y="85"/>
                    <a:pt x="60" y="80"/>
                  </a:cubicBezTo>
                  <a:cubicBezTo>
                    <a:pt x="63" y="78"/>
                    <a:pt x="72" y="75"/>
                    <a:pt x="75" y="72"/>
                  </a:cubicBezTo>
                  <a:cubicBezTo>
                    <a:pt x="78" y="52"/>
                    <a:pt x="76" y="33"/>
                    <a:pt x="77" y="14"/>
                  </a:cubicBezTo>
                  <a:cubicBezTo>
                    <a:pt x="82" y="0"/>
                    <a:pt x="90" y="10"/>
                    <a:pt x="99" y="16"/>
                  </a:cubicBezTo>
                  <a:cubicBezTo>
                    <a:pt x="99" y="18"/>
                    <a:pt x="101" y="19"/>
                    <a:pt x="103" y="21"/>
                  </a:cubicBezTo>
                  <a:cubicBezTo>
                    <a:pt x="103" y="21"/>
                    <a:pt x="103" y="21"/>
                    <a:pt x="104" y="21"/>
                  </a:cubicBezTo>
                  <a:cubicBezTo>
                    <a:pt x="107" y="27"/>
                    <a:pt x="108" y="30"/>
                    <a:pt x="103" y="35"/>
                  </a:cubicBezTo>
                  <a:cubicBezTo>
                    <a:pt x="99" y="44"/>
                    <a:pt x="97" y="54"/>
                    <a:pt x="98" y="65"/>
                  </a:cubicBezTo>
                  <a:cubicBezTo>
                    <a:pt x="108" y="63"/>
                    <a:pt x="114" y="55"/>
                    <a:pt x="126" y="54"/>
                  </a:cubicBezTo>
                  <a:cubicBezTo>
                    <a:pt x="129" y="60"/>
                    <a:pt x="128" y="65"/>
                    <a:pt x="123" y="69"/>
                  </a:cubicBezTo>
                  <a:cubicBezTo>
                    <a:pt x="114" y="73"/>
                    <a:pt x="105" y="77"/>
                    <a:pt x="95" y="81"/>
                  </a:cubicBezTo>
                  <a:cubicBezTo>
                    <a:pt x="93" y="91"/>
                    <a:pt x="89" y="103"/>
                    <a:pt x="82" y="111"/>
                  </a:cubicBezTo>
                  <a:cubicBezTo>
                    <a:pt x="81" y="113"/>
                    <a:pt x="76" y="117"/>
                    <a:pt x="75" y="118"/>
                  </a:cubicBezTo>
                  <a:cubicBezTo>
                    <a:pt x="69" y="122"/>
                    <a:pt x="63" y="126"/>
                    <a:pt x="56" y="128"/>
                  </a:cubicBezTo>
                  <a:cubicBezTo>
                    <a:pt x="37" y="133"/>
                    <a:pt x="37" y="133"/>
                    <a:pt x="33" y="1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9" name="Freeform 77"/>
            <p:cNvSpPr/>
            <p:nvPr userDrawn="1"/>
          </p:nvSpPr>
          <p:spPr bwMode="auto">
            <a:xfrm>
              <a:off x="1630" y="796"/>
              <a:ext cx="94" cy="110"/>
            </a:xfrm>
            <a:custGeom>
              <a:avLst/>
              <a:gdLst>
                <a:gd name="T0" fmla="*/ 17 w 76"/>
                <a:gd name="T1" fmla="*/ 88 h 88"/>
                <a:gd name="T2" fmla="*/ 0 w 76"/>
                <a:gd name="T3" fmla="*/ 70 h 88"/>
                <a:gd name="T4" fmla="*/ 2 w 76"/>
                <a:gd name="T5" fmla="*/ 65 h 88"/>
                <a:gd name="T6" fmla="*/ 50 w 76"/>
                <a:gd name="T7" fmla="*/ 26 h 88"/>
                <a:gd name="T8" fmla="*/ 65 w 76"/>
                <a:gd name="T9" fmla="*/ 5 h 88"/>
                <a:gd name="T10" fmla="*/ 66 w 76"/>
                <a:gd name="T11" fmla="*/ 4 h 88"/>
                <a:gd name="T12" fmla="*/ 66 w 76"/>
                <a:gd name="T13" fmla="*/ 4 h 88"/>
                <a:gd name="T14" fmla="*/ 76 w 76"/>
                <a:gd name="T15" fmla="*/ 5 h 88"/>
                <a:gd name="T16" fmla="*/ 65 w 76"/>
                <a:gd name="T17" fmla="*/ 19 h 88"/>
                <a:gd name="T18" fmla="*/ 54 w 76"/>
                <a:gd name="T19" fmla="*/ 43 h 88"/>
                <a:gd name="T20" fmla="*/ 48 w 76"/>
                <a:gd name="T21" fmla="*/ 54 h 88"/>
                <a:gd name="T22" fmla="*/ 35 w 76"/>
                <a:gd name="T23" fmla="*/ 72 h 88"/>
                <a:gd name="T24" fmla="*/ 21 w 76"/>
                <a:gd name="T25" fmla="*/ 87 h 88"/>
                <a:gd name="T26" fmla="*/ 17 w 76"/>
                <a:gd name="T2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88">
                  <a:moveTo>
                    <a:pt x="17" y="88"/>
                  </a:moveTo>
                  <a:cubicBezTo>
                    <a:pt x="10" y="84"/>
                    <a:pt x="3" y="76"/>
                    <a:pt x="0" y="70"/>
                  </a:cubicBezTo>
                  <a:cubicBezTo>
                    <a:pt x="0" y="69"/>
                    <a:pt x="1" y="67"/>
                    <a:pt x="2" y="65"/>
                  </a:cubicBezTo>
                  <a:cubicBezTo>
                    <a:pt x="18" y="52"/>
                    <a:pt x="35" y="41"/>
                    <a:pt x="50" y="26"/>
                  </a:cubicBezTo>
                  <a:cubicBezTo>
                    <a:pt x="54" y="19"/>
                    <a:pt x="60" y="12"/>
                    <a:pt x="65" y="5"/>
                  </a:cubicBezTo>
                  <a:cubicBezTo>
                    <a:pt x="65" y="5"/>
                    <a:pt x="66" y="5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70" y="0"/>
                    <a:pt x="72" y="0"/>
                    <a:pt x="76" y="5"/>
                  </a:cubicBezTo>
                  <a:cubicBezTo>
                    <a:pt x="76" y="10"/>
                    <a:pt x="68" y="14"/>
                    <a:pt x="65" y="19"/>
                  </a:cubicBezTo>
                  <a:cubicBezTo>
                    <a:pt x="62" y="27"/>
                    <a:pt x="58" y="35"/>
                    <a:pt x="54" y="43"/>
                  </a:cubicBezTo>
                  <a:cubicBezTo>
                    <a:pt x="53" y="45"/>
                    <a:pt x="53" y="45"/>
                    <a:pt x="48" y="54"/>
                  </a:cubicBezTo>
                  <a:cubicBezTo>
                    <a:pt x="43" y="57"/>
                    <a:pt x="37" y="66"/>
                    <a:pt x="35" y="72"/>
                  </a:cubicBezTo>
                  <a:cubicBezTo>
                    <a:pt x="29" y="75"/>
                    <a:pt x="27" y="84"/>
                    <a:pt x="21" y="87"/>
                  </a:cubicBezTo>
                  <a:cubicBezTo>
                    <a:pt x="19" y="87"/>
                    <a:pt x="18" y="87"/>
                    <a:pt x="17" y="8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0" name="Freeform 78"/>
            <p:cNvSpPr/>
            <p:nvPr userDrawn="1"/>
          </p:nvSpPr>
          <p:spPr bwMode="auto">
            <a:xfrm>
              <a:off x="1749" y="791"/>
              <a:ext cx="53" cy="41"/>
            </a:xfrm>
            <a:custGeom>
              <a:avLst/>
              <a:gdLst>
                <a:gd name="T0" fmla="*/ 19 w 43"/>
                <a:gd name="T1" fmla="*/ 33 h 33"/>
                <a:gd name="T2" fmla="*/ 0 w 43"/>
                <a:gd name="T3" fmla="*/ 20 h 33"/>
                <a:gd name="T4" fmla="*/ 2 w 43"/>
                <a:gd name="T5" fmla="*/ 14 h 33"/>
                <a:gd name="T6" fmla="*/ 6 w 43"/>
                <a:gd name="T7" fmla="*/ 13 h 33"/>
                <a:gd name="T8" fmla="*/ 17 w 43"/>
                <a:gd name="T9" fmla="*/ 12 h 33"/>
                <a:gd name="T10" fmla="*/ 43 w 43"/>
                <a:gd name="T11" fmla="*/ 5 h 33"/>
                <a:gd name="T12" fmla="*/ 19 w 43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3">
                  <a:moveTo>
                    <a:pt x="19" y="33"/>
                  </a:moveTo>
                  <a:cubicBezTo>
                    <a:pt x="9" y="33"/>
                    <a:pt x="6" y="26"/>
                    <a:pt x="0" y="20"/>
                  </a:cubicBezTo>
                  <a:cubicBezTo>
                    <a:pt x="0" y="18"/>
                    <a:pt x="2" y="16"/>
                    <a:pt x="2" y="14"/>
                  </a:cubicBezTo>
                  <a:cubicBezTo>
                    <a:pt x="4" y="14"/>
                    <a:pt x="4" y="14"/>
                    <a:pt x="6" y="13"/>
                  </a:cubicBezTo>
                  <a:cubicBezTo>
                    <a:pt x="10" y="12"/>
                    <a:pt x="12" y="12"/>
                    <a:pt x="17" y="12"/>
                  </a:cubicBezTo>
                  <a:cubicBezTo>
                    <a:pt x="22" y="11"/>
                    <a:pt x="38" y="0"/>
                    <a:pt x="43" y="5"/>
                  </a:cubicBezTo>
                  <a:cubicBezTo>
                    <a:pt x="43" y="17"/>
                    <a:pt x="30" y="30"/>
                    <a:pt x="19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1" name="Freeform 79"/>
            <p:cNvSpPr/>
            <p:nvPr userDrawn="1"/>
          </p:nvSpPr>
          <p:spPr bwMode="auto">
            <a:xfrm>
              <a:off x="1668" y="766"/>
              <a:ext cx="36" cy="42"/>
            </a:xfrm>
            <a:custGeom>
              <a:avLst/>
              <a:gdLst>
                <a:gd name="T0" fmla="*/ 5 w 29"/>
                <a:gd name="T1" fmla="*/ 34 h 34"/>
                <a:gd name="T2" fmla="*/ 0 w 29"/>
                <a:gd name="T3" fmla="*/ 9 h 34"/>
                <a:gd name="T4" fmla="*/ 19 w 29"/>
                <a:gd name="T5" fmla="*/ 6 h 34"/>
                <a:gd name="T6" fmla="*/ 23 w 29"/>
                <a:gd name="T7" fmla="*/ 26 h 34"/>
                <a:gd name="T8" fmla="*/ 5 w 2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5" y="34"/>
                  </a:moveTo>
                  <a:cubicBezTo>
                    <a:pt x="1" y="30"/>
                    <a:pt x="0" y="14"/>
                    <a:pt x="0" y="9"/>
                  </a:cubicBezTo>
                  <a:cubicBezTo>
                    <a:pt x="3" y="0"/>
                    <a:pt x="12" y="0"/>
                    <a:pt x="19" y="6"/>
                  </a:cubicBezTo>
                  <a:cubicBezTo>
                    <a:pt x="25" y="14"/>
                    <a:pt x="29" y="17"/>
                    <a:pt x="23" y="26"/>
                  </a:cubicBezTo>
                  <a:cubicBezTo>
                    <a:pt x="16" y="32"/>
                    <a:pt x="13" y="32"/>
                    <a:pt x="5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2" name="Freeform 80"/>
            <p:cNvSpPr/>
            <p:nvPr userDrawn="1"/>
          </p:nvSpPr>
          <p:spPr bwMode="auto">
            <a:xfrm>
              <a:off x="1748" y="739"/>
              <a:ext cx="63" cy="60"/>
            </a:xfrm>
            <a:custGeom>
              <a:avLst/>
              <a:gdLst>
                <a:gd name="T0" fmla="*/ 17 w 51"/>
                <a:gd name="T1" fmla="*/ 48 h 48"/>
                <a:gd name="T2" fmla="*/ 21 w 51"/>
                <a:gd name="T3" fmla="*/ 30 h 48"/>
                <a:gd name="T4" fmla="*/ 13 w 51"/>
                <a:gd name="T5" fmla="*/ 32 h 48"/>
                <a:gd name="T6" fmla="*/ 3 w 51"/>
                <a:gd name="T7" fmla="*/ 15 h 48"/>
                <a:gd name="T8" fmla="*/ 13 w 51"/>
                <a:gd name="T9" fmla="*/ 11 h 48"/>
                <a:gd name="T10" fmla="*/ 33 w 51"/>
                <a:gd name="T11" fmla="*/ 2 h 48"/>
                <a:gd name="T12" fmla="*/ 51 w 51"/>
                <a:gd name="T13" fmla="*/ 18 h 48"/>
                <a:gd name="T14" fmla="*/ 39 w 51"/>
                <a:gd name="T15" fmla="*/ 36 h 48"/>
                <a:gd name="T16" fmla="*/ 22 w 51"/>
                <a:gd name="T17" fmla="*/ 47 h 48"/>
                <a:gd name="T18" fmla="*/ 17 w 51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17" y="48"/>
                  </a:moveTo>
                  <a:cubicBezTo>
                    <a:pt x="16" y="43"/>
                    <a:pt x="23" y="33"/>
                    <a:pt x="21" y="30"/>
                  </a:cubicBezTo>
                  <a:cubicBezTo>
                    <a:pt x="18" y="31"/>
                    <a:pt x="16" y="32"/>
                    <a:pt x="13" y="32"/>
                  </a:cubicBezTo>
                  <a:cubicBezTo>
                    <a:pt x="7" y="29"/>
                    <a:pt x="0" y="21"/>
                    <a:pt x="3" y="15"/>
                  </a:cubicBezTo>
                  <a:cubicBezTo>
                    <a:pt x="7" y="10"/>
                    <a:pt x="6" y="12"/>
                    <a:pt x="13" y="11"/>
                  </a:cubicBezTo>
                  <a:cubicBezTo>
                    <a:pt x="19" y="8"/>
                    <a:pt x="26" y="5"/>
                    <a:pt x="33" y="2"/>
                  </a:cubicBezTo>
                  <a:cubicBezTo>
                    <a:pt x="45" y="0"/>
                    <a:pt x="50" y="6"/>
                    <a:pt x="51" y="18"/>
                  </a:cubicBezTo>
                  <a:cubicBezTo>
                    <a:pt x="49" y="25"/>
                    <a:pt x="44" y="31"/>
                    <a:pt x="39" y="36"/>
                  </a:cubicBezTo>
                  <a:cubicBezTo>
                    <a:pt x="33" y="40"/>
                    <a:pt x="27" y="44"/>
                    <a:pt x="22" y="47"/>
                  </a:cubicBezTo>
                  <a:cubicBezTo>
                    <a:pt x="20" y="47"/>
                    <a:pt x="19" y="48"/>
                    <a:pt x="17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3" name="Freeform 81"/>
            <p:cNvSpPr/>
            <p:nvPr userDrawn="1"/>
          </p:nvSpPr>
          <p:spPr bwMode="auto">
            <a:xfrm>
              <a:off x="1687" y="715"/>
              <a:ext cx="38" cy="42"/>
            </a:xfrm>
            <a:custGeom>
              <a:avLst/>
              <a:gdLst>
                <a:gd name="T0" fmla="*/ 3 w 31"/>
                <a:gd name="T1" fmla="*/ 34 h 34"/>
                <a:gd name="T2" fmla="*/ 3 w 31"/>
                <a:gd name="T3" fmla="*/ 29 h 34"/>
                <a:gd name="T4" fmla="*/ 0 w 31"/>
                <a:gd name="T5" fmla="*/ 16 h 34"/>
                <a:gd name="T6" fmla="*/ 7 w 31"/>
                <a:gd name="T7" fmla="*/ 0 h 34"/>
                <a:gd name="T8" fmla="*/ 26 w 31"/>
                <a:gd name="T9" fmla="*/ 23 h 34"/>
                <a:gd name="T10" fmla="*/ 3 w 31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4">
                  <a:moveTo>
                    <a:pt x="3" y="34"/>
                  </a:moveTo>
                  <a:cubicBezTo>
                    <a:pt x="1" y="32"/>
                    <a:pt x="2" y="31"/>
                    <a:pt x="3" y="29"/>
                  </a:cubicBezTo>
                  <a:cubicBezTo>
                    <a:pt x="3" y="24"/>
                    <a:pt x="0" y="20"/>
                    <a:pt x="0" y="16"/>
                  </a:cubicBezTo>
                  <a:cubicBezTo>
                    <a:pt x="1" y="7"/>
                    <a:pt x="0" y="4"/>
                    <a:pt x="7" y="0"/>
                  </a:cubicBezTo>
                  <a:cubicBezTo>
                    <a:pt x="12" y="3"/>
                    <a:pt x="31" y="12"/>
                    <a:pt x="26" y="23"/>
                  </a:cubicBezTo>
                  <a:cubicBezTo>
                    <a:pt x="21" y="29"/>
                    <a:pt x="11" y="33"/>
                    <a:pt x="3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4" name="Freeform 82"/>
            <p:cNvSpPr/>
            <p:nvPr userDrawn="1"/>
          </p:nvSpPr>
          <p:spPr bwMode="auto">
            <a:xfrm>
              <a:off x="1365" y="728"/>
              <a:ext cx="244" cy="186"/>
            </a:xfrm>
            <a:custGeom>
              <a:avLst/>
              <a:gdLst>
                <a:gd name="T0" fmla="*/ 20 w 197"/>
                <a:gd name="T1" fmla="*/ 150 h 150"/>
                <a:gd name="T2" fmla="*/ 13 w 197"/>
                <a:gd name="T3" fmla="*/ 119 h 150"/>
                <a:gd name="T4" fmla="*/ 17 w 197"/>
                <a:gd name="T5" fmla="*/ 114 h 150"/>
                <a:gd name="T6" fmla="*/ 17 w 197"/>
                <a:gd name="T7" fmla="*/ 113 h 150"/>
                <a:gd name="T8" fmla="*/ 44 w 197"/>
                <a:gd name="T9" fmla="*/ 77 h 150"/>
                <a:gd name="T10" fmla="*/ 52 w 197"/>
                <a:gd name="T11" fmla="*/ 67 h 150"/>
                <a:gd name="T12" fmla="*/ 53 w 197"/>
                <a:gd name="T13" fmla="*/ 78 h 150"/>
                <a:gd name="T14" fmla="*/ 60 w 197"/>
                <a:gd name="T15" fmla="*/ 77 h 150"/>
                <a:gd name="T16" fmla="*/ 85 w 197"/>
                <a:gd name="T17" fmla="*/ 58 h 150"/>
                <a:gd name="T18" fmla="*/ 87 w 197"/>
                <a:gd name="T19" fmla="*/ 48 h 150"/>
                <a:gd name="T20" fmla="*/ 68 w 197"/>
                <a:gd name="T21" fmla="*/ 44 h 150"/>
                <a:gd name="T22" fmla="*/ 88 w 197"/>
                <a:gd name="T23" fmla="*/ 29 h 150"/>
                <a:gd name="T24" fmla="*/ 92 w 197"/>
                <a:gd name="T25" fmla="*/ 9 h 150"/>
                <a:gd name="T26" fmla="*/ 109 w 197"/>
                <a:gd name="T27" fmla="*/ 22 h 150"/>
                <a:gd name="T28" fmla="*/ 110 w 197"/>
                <a:gd name="T29" fmla="*/ 37 h 150"/>
                <a:gd name="T30" fmla="*/ 108 w 197"/>
                <a:gd name="T31" fmla="*/ 46 h 150"/>
                <a:gd name="T32" fmla="*/ 111 w 197"/>
                <a:gd name="T33" fmla="*/ 46 h 150"/>
                <a:gd name="T34" fmla="*/ 131 w 197"/>
                <a:gd name="T35" fmla="*/ 32 h 150"/>
                <a:gd name="T36" fmla="*/ 140 w 197"/>
                <a:gd name="T37" fmla="*/ 5 h 150"/>
                <a:gd name="T38" fmla="*/ 163 w 197"/>
                <a:gd name="T39" fmla="*/ 11 h 150"/>
                <a:gd name="T40" fmla="*/ 176 w 197"/>
                <a:gd name="T41" fmla="*/ 5 h 150"/>
                <a:gd name="T42" fmla="*/ 182 w 197"/>
                <a:gd name="T43" fmla="*/ 4 h 150"/>
                <a:gd name="T44" fmla="*/ 184 w 197"/>
                <a:gd name="T45" fmla="*/ 13 h 150"/>
                <a:gd name="T46" fmla="*/ 157 w 197"/>
                <a:gd name="T47" fmla="*/ 39 h 150"/>
                <a:gd name="T48" fmla="*/ 166 w 197"/>
                <a:gd name="T49" fmla="*/ 29 h 150"/>
                <a:gd name="T50" fmla="*/ 190 w 197"/>
                <a:gd name="T51" fmla="*/ 34 h 150"/>
                <a:gd name="T52" fmla="*/ 184 w 197"/>
                <a:gd name="T53" fmla="*/ 50 h 150"/>
                <a:gd name="T54" fmla="*/ 182 w 197"/>
                <a:gd name="T55" fmla="*/ 54 h 150"/>
                <a:gd name="T56" fmla="*/ 182 w 197"/>
                <a:gd name="T57" fmla="*/ 93 h 150"/>
                <a:gd name="T58" fmla="*/ 173 w 197"/>
                <a:gd name="T59" fmla="*/ 107 h 150"/>
                <a:gd name="T60" fmla="*/ 173 w 197"/>
                <a:gd name="T61" fmla="*/ 107 h 150"/>
                <a:gd name="T62" fmla="*/ 172 w 197"/>
                <a:gd name="T63" fmla="*/ 107 h 150"/>
                <a:gd name="T64" fmla="*/ 158 w 197"/>
                <a:gd name="T65" fmla="*/ 113 h 150"/>
                <a:gd name="T66" fmla="*/ 158 w 197"/>
                <a:gd name="T67" fmla="*/ 58 h 150"/>
                <a:gd name="T68" fmla="*/ 157 w 197"/>
                <a:gd name="T69" fmla="*/ 58 h 150"/>
                <a:gd name="T70" fmla="*/ 139 w 197"/>
                <a:gd name="T71" fmla="*/ 89 h 150"/>
                <a:gd name="T72" fmla="*/ 124 w 197"/>
                <a:gd name="T73" fmla="*/ 80 h 150"/>
                <a:gd name="T74" fmla="*/ 128 w 197"/>
                <a:gd name="T75" fmla="*/ 76 h 150"/>
                <a:gd name="T76" fmla="*/ 130 w 197"/>
                <a:gd name="T77" fmla="*/ 45 h 150"/>
                <a:gd name="T78" fmla="*/ 111 w 197"/>
                <a:gd name="T79" fmla="*/ 64 h 150"/>
                <a:gd name="T80" fmla="*/ 102 w 197"/>
                <a:gd name="T81" fmla="*/ 70 h 150"/>
                <a:gd name="T82" fmla="*/ 97 w 197"/>
                <a:gd name="T83" fmla="*/ 91 h 150"/>
                <a:gd name="T84" fmla="*/ 92 w 197"/>
                <a:gd name="T85" fmla="*/ 101 h 150"/>
                <a:gd name="T86" fmla="*/ 91 w 197"/>
                <a:gd name="T87" fmla="*/ 102 h 150"/>
                <a:gd name="T88" fmla="*/ 74 w 197"/>
                <a:gd name="T89" fmla="*/ 110 h 150"/>
                <a:gd name="T90" fmla="*/ 74 w 197"/>
                <a:gd name="T91" fmla="*/ 107 h 150"/>
                <a:gd name="T92" fmla="*/ 82 w 197"/>
                <a:gd name="T93" fmla="*/ 85 h 150"/>
                <a:gd name="T94" fmla="*/ 63 w 197"/>
                <a:gd name="T95" fmla="*/ 94 h 150"/>
                <a:gd name="T96" fmla="*/ 53 w 197"/>
                <a:gd name="T97" fmla="*/ 91 h 150"/>
                <a:gd name="T98" fmla="*/ 52 w 197"/>
                <a:gd name="T99" fmla="*/ 90 h 150"/>
                <a:gd name="T100" fmla="*/ 48 w 197"/>
                <a:gd name="T101" fmla="*/ 88 h 150"/>
                <a:gd name="T102" fmla="*/ 44 w 197"/>
                <a:gd name="T103" fmla="*/ 100 h 150"/>
                <a:gd name="T104" fmla="*/ 27 w 197"/>
                <a:gd name="T105" fmla="*/ 147 h 150"/>
                <a:gd name="T106" fmla="*/ 20 w 197"/>
                <a:gd name="T10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150">
                  <a:moveTo>
                    <a:pt x="20" y="150"/>
                  </a:moveTo>
                  <a:cubicBezTo>
                    <a:pt x="9" y="146"/>
                    <a:pt x="0" y="124"/>
                    <a:pt x="13" y="119"/>
                  </a:cubicBezTo>
                  <a:cubicBezTo>
                    <a:pt x="13" y="117"/>
                    <a:pt x="15" y="115"/>
                    <a:pt x="17" y="114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27" y="103"/>
                    <a:pt x="35" y="88"/>
                    <a:pt x="44" y="77"/>
                  </a:cubicBezTo>
                  <a:cubicBezTo>
                    <a:pt x="46" y="72"/>
                    <a:pt x="47" y="68"/>
                    <a:pt x="52" y="67"/>
                  </a:cubicBezTo>
                  <a:cubicBezTo>
                    <a:pt x="55" y="69"/>
                    <a:pt x="54" y="74"/>
                    <a:pt x="53" y="78"/>
                  </a:cubicBezTo>
                  <a:cubicBezTo>
                    <a:pt x="54" y="79"/>
                    <a:pt x="58" y="78"/>
                    <a:pt x="60" y="77"/>
                  </a:cubicBezTo>
                  <a:cubicBezTo>
                    <a:pt x="68" y="71"/>
                    <a:pt x="78" y="65"/>
                    <a:pt x="85" y="58"/>
                  </a:cubicBezTo>
                  <a:cubicBezTo>
                    <a:pt x="86" y="55"/>
                    <a:pt x="86" y="52"/>
                    <a:pt x="87" y="48"/>
                  </a:cubicBezTo>
                  <a:cubicBezTo>
                    <a:pt x="81" y="50"/>
                    <a:pt x="64" y="54"/>
                    <a:pt x="68" y="44"/>
                  </a:cubicBezTo>
                  <a:cubicBezTo>
                    <a:pt x="75" y="41"/>
                    <a:pt x="84" y="36"/>
                    <a:pt x="88" y="29"/>
                  </a:cubicBezTo>
                  <a:cubicBezTo>
                    <a:pt x="90" y="22"/>
                    <a:pt x="89" y="14"/>
                    <a:pt x="92" y="9"/>
                  </a:cubicBezTo>
                  <a:cubicBezTo>
                    <a:pt x="99" y="5"/>
                    <a:pt x="108" y="14"/>
                    <a:pt x="109" y="22"/>
                  </a:cubicBezTo>
                  <a:cubicBezTo>
                    <a:pt x="112" y="27"/>
                    <a:pt x="121" y="21"/>
                    <a:pt x="110" y="37"/>
                  </a:cubicBezTo>
                  <a:cubicBezTo>
                    <a:pt x="108" y="39"/>
                    <a:pt x="108" y="42"/>
                    <a:pt x="108" y="46"/>
                  </a:cubicBezTo>
                  <a:cubicBezTo>
                    <a:pt x="109" y="46"/>
                    <a:pt x="110" y="46"/>
                    <a:pt x="111" y="46"/>
                  </a:cubicBezTo>
                  <a:cubicBezTo>
                    <a:pt x="117" y="41"/>
                    <a:pt x="124" y="36"/>
                    <a:pt x="131" y="32"/>
                  </a:cubicBezTo>
                  <a:cubicBezTo>
                    <a:pt x="133" y="22"/>
                    <a:pt x="135" y="14"/>
                    <a:pt x="140" y="5"/>
                  </a:cubicBezTo>
                  <a:cubicBezTo>
                    <a:pt x="147" y="0"/>
                    <a:pt x="156" y="5"/>
                    <a:pt x="163" y="11"/>
                  </a:cubicBezTo>
                  <a:cubicBezTo>
                    <a:pt x="168" y="11"/>
                    <a:pt x="172" y="8"/>
                    <a:pt x="176" y="5"/>
                  </a:cubicBezTo>
                  <a:cubicBezTo>
                    <a:pt x="178" y="4"/>
                    <a:pt x="178" y="4"/>
                    <a:pt x="182" y="4"/>
                  </a:cubicBezTo>
                  <a:cubicBezTo>
                    <a:pt x="183" y="7"/>
                    <a:pt x="184" y="9"/>
                    <a:pt x="184" y="13"/>
                  </a:cubicBezTo>
                  <a:cubicBezTo>
                    <a:pt x="181" y="24"/>
                    <a:pt x="151" y="27"/>
                    <a:pt x="157" y="39"/>
                  </a:cubicBezTo>
                  <a:cubicBezTo>
                    <a:pt x="162" y="39"/>
                    <a:pt x="164" y="33"/>
                    <a:pt x="166" y="29"/>
                  </a:cubicBezTo>
                  <a:cubicBezTo>
                    <a:pt x="171" y="26"/>
                    <a:pt x="184" y="30"/>
                    <a:pt x="190" y="34"/>
                  </a:cubicBezTo>
                  <a:cubicBezTo>
                    <a:pt x="197" y="42"/>
                    <a:pt x="192" y="45"/>
                    <a:pt x="184" y="50"/>
                  </a:cubicBezTo>
                  <a:cubicBezTo>
                    <a:pt x="183" y="52"/>
                    <a:pt x="183" y="53"/>
                    <a:pt x="182" y="54"/>
                  </a:cubicBezTo>
                  <a:cubicBezTo>
                    <a:pt x="181" y="70"/>
                    <a:pt x="181" y="70"/>
                    <a:pt x="182" y="93"/>
                  </a:cubicBezTo>
                  <a:cubicBezTo>
                    <a:pt x="179" y="99"/>
                    <a:pt x="177" y="102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9" y="112"/>
                    <a:pt x="162" y="117"/>
                    <a:pt x="158" y="113"/>
                  </a:cubicBezTo>
                  <a:cubicBezTo>
                    <a:pt x="158" y="94"/>
                    <a:pt x="159" y="75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56" y="67"/>
                    <a:pt x="147" y="84"/>
                    <a:pt x="139" y="89"/>
                  </a:cubicBezTo>
                  <a:cubicBezTo>
                    <a:pt x="132" y="90"/>
                    <a:pt x="126" y="86"/>
                    <a:pt x="124" y="80"/>
                  </a:cubicBezTo>
                  <a:cubicBezTo>
                    <a:pt x="125" y="78"/>
                    <a:pt x="126" y="77"/>
                    <a:pt x="128" y="76"/>
                  </a:cubicBezTo>
                  <a:cubicBezTo>
                    <a:pt x="132" y="68"/>
                    <a:pt x="130" y="53"/>
                    <a:pt x="130" y="45"/>
                  </a:cubicBezTo>
                  <a:cubicBezTo>
                    <a:pt x="125" y="46"/>
                    <a:pt x="115" y="59"/>
                    <a:pt x="111" y="64"/>
                  </a:cubicBezTo>
                  <a:cubicBezTo>
                    <a:pt x="108" y="66"/>
                    <a:pt x="105" y="68"/>
                    <a:pt x="102" y="70"/>
                  </a:cubicBezTo>
                  <a:cubicBezTo>
                    <a:pt x="100" y="77"/>
                    <a:pt x="98" y="84"/>
                    <a:pt x="97" y="91"/>
                  </a:cubicBezTo>
                  <a:cubicBezTo>
                    <a:pt x="95" y="95"/>
                    <a:pt x="93" y="98"/>
                    <a:pt x="92" y="101"/>
                  </a:cubicBezTo>
                  <a:cubicBezTo>
                    <a:pt x="91" y="101"/>
                    <a:pt x="91" y="101"/>
                    <a:pt x="91" y="102"/>
                  </a:cubicBezTo>
                  <a:cubicBezTo>
                    <a:pt x="88" y="106"/>
                    <a:pt x="80" y="118"/>
                    <a:pt x="74" y="110"/>
                  </a:cubicBezTo>
                  <a:cubicBezTo>
                    <a:pt x="74" y="109"/>
                    <a:pt x="74" y="108"/>
                    <a:pt x="74" y="107"/>
                  </a:cubicBezTo>
                  <a:cubicBezTo>
                    <a:pt x="79" y="101"/>
                    <a:pt x="82" y="92"/>
                    <a:pt x="82" y="85"/>
                  </a:cubicBezTo>
                  <a:cubicBezTo>
                    <a:pt x="75" y="87"/>
                    <a:pt x="70" y="94"/>
                    <a:pt x="63" y="94"/>
                  </a:cubicBezTo>
                  <a:cubicBezTo>
                    <a:pt x="59" y="93"/>
                    <a:pt x="55" y="92"/>
                    <a:pt x="53" y="91"/>
                  </a:cubicBezTo>
                  <a:cubicBezTo>
                    <a:pt x="53" y="90"/>
                    <a:pt x="53" y="90"/>
                    <a:pt x="52" y="90"/>
                  </a:cubicBezTo>
                  <a:cubicBezTo>
                    <a:pt x="51" y="89"/>
                    <a:pt x="49" y="87"/>
                    <a:pt x="48" y="88"/>
                  </a:cubicBezTo>
                  <a:cubicBezTo>
                    <a:pt x="47" y="91"/>
                    <a:pt x="45" y="96"/>
                    <a:pt x="44" y="100"/>
                  </a:cubicBezTo>
                  <a:cubicBezTo>
                    <a:pt x="37" y="115"/>
                    <a:pt x="32" y="130"/>
                    <a:pt x="27" y="147"/>
                  </a:cubicBezTo>
                  <a:cubicBezTo>
                    <a:pt x="24" y="149"/>
                    <a:pt x="23" y="150"/>
                    <a:pt x="20" y="1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5" name="Freeform 83"/>
            <p:cNvSpPr/>
            <p:nvPr userDrawn="1"/>
          </p:nvSpPr>
          <p:spPr bwMode="auto">
            <a:xfrm>
              <a:off x="1401" y="757"/>
              <a:ext cx="37" cy="49"/>
            </a:xfrm>
            <a:custGeom>
              <a:avLst/>
              <a:gdLst>
                <a:gd name="T0" fmla="*/ 5 w 30"/>
                <a:gd name="T1" fmla="*/ 39 h 39"/>
                <a:gd name="T2" fmla="*/ 6 w 30"/>
                <a:gd name="T3" fmla="*/ 28 h 39"/>
                <a:gd name="T4" fmla="*/ 6 w 30"/>
                <a:gd name="T5" fmla="*/ 1 h 39"/>
                <a:gd name="T6" fmla="*/ 10 w 30"/>
                <a:gd name="T7" fmla="*/ 0 h 39"/>
                <a:gd name="T8" fmla="*/ 25 w 30"/>
                <a:gd name="T9" fmla="*/ 17 h 39"/>
                <a:gd name="T10" fmla="*/ 5 w 30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5" y="39"/>
                  </a:moveTo>
                  <a:cubicBezTo>
                    <a:pt x="3" y="35"/>
                    <a:pt x="6" y="31"/>
                    <a:pt x="6" y="28"/>
                  </a:cubicBezTo>
                  <a:cubicBezTo>
                    <a:pt x="3" y="17"/>
                    <a:pt x="0" y="9"/>
                    <a:pt x="6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4" y="4"/>
                    <a:pt x="21" y="11"/>
                    <a:pt x="25" y="17"/>
                  </a:cubicBezTo>
                  <a:cubicBezTo>
                    <a:pt x="30" y="29"/>
                    <a:pt x="14" y="35"/>
                    <a:pt x="5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6" name="Freeform 84"/>
            <p:cNvSpPr/>
            <p:nvPr userDrawn="1"/>
          </p:nvSpPr>
          <p:spPr bwMode="auto">
            <a:xfrm>
              <a:off x="1411" y="708"/>
              <a:ext cx="46" cy="47"/>
            </a:xfrm>
            <a:custGeom>
              <a:avLst/>
              <a:gdLst>
                <a:gd name="T0" fmla="*/ 7 w 37"/>
                <a:gd name="T1" fmla="*/ 38 h 38"/>
                <a:gd name="T2" fmla="*/ 4 w 37"/>
                <a:gd name="T3" fmla="*/ 36 h 38"/>
                <a:gd name="T4" fmla="*/ 6 w 37"/>
                <a:gd name="T5" fmla="*/ 29 h 38"/>
                <a:gd name="T6" fmla="*/ 11 w 37"/>
                <a:gd name="T7" fmla="*/ 0 h 38"/>
                <a:gd name="T8" fmla="*/ 16 w 37"/>
                <a:gd name="T9" fmla="*/ 7 h 38"/>
                <a:gd name="T10" fmla="*/ 24 w 37"/>
                <a:gd name="T11" fmla="*/ 32 h 38"/>
                <a:gd name="T12" fmla="*/ 7 w 37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8">
                  <a:moveTo>
                    <a:pt x="7" y="38"/>
                  </a:moveTo>
                  <a:cubicBezTo>
                    <a:pt x="5" y="37"/>
                    <a:pt x="5" y="37"/>
                    <a:pt x="4" y="36"/>
                  </a:cubicBezTo>
                  <a:cubicBezTo>
                    <a:pt x="6" y="33"/>
                    <a:pt x="7" y="32"/>
                    <a:pt x="6" y="29"/>
                  </a:cubicBezTo>
                  <a:cubicBezTo>
                    <a:pt x="0" y="20"/>
                    <a:pt x="0" y="5"/>
                    <a:pt x="11" y="0"/>
                  </a:cubicBezTo>
                  <a:cubicBezTo>
                    <a:pt x="14" y="0"/>
                    <a:pt x="15" y="3"/>
                    <a:pt x="16" y="7"/>
                  </a:cubicBezTo>
                  <a:cubicBezTo>
                    <a:pt x="23" y="14"/>
                    <a:pt x="37" y="23"/>
                    <a:pt x="24" y="32"/>
                  </a:cubicBezTo>
                  <a:cubicBezTo>
                    <a:pt x="18" y="35"/>
                    <a:pt x="13" y="36"/>
                    <a:pt x="7" y="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7" name="Freeform 85"/>
            <p:cNvSpPr/>
            <p:nvPr userDrawn="1"/>
          </p:nvSpPr>
          <p:spPr bwMode="auto">
            <a:xfrm>
              <a:off x="2067" y="765"/>
              <a:ext cx="26" cy="39"/>
            </a:xfrm>
            <a:custGeom>
              <a:avLst/>
              <a:gdLst>
                <a:gd name="T0" fmla="*/ 10 w 21"/>
                <a:gd name="T1" fmla="*/ 31 h 31"/>
                <a:gd name="T2" fmla="*/ 3 w 21"/>
                <a:gd name="T3" fmla="*/ 4 h 31"/>
                <a:gd name="T4" fmla="*/ 21 w 21"/>
                <a:gd name="T5" fmla="*/ 18 h 31"/>
                <a:gd name="T6" fmla="*/ 10 w 21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1">
                  <a:moveTo>
                    <a:pt x="10" y="31"/>
                  </a:moveTo>
                  <a:cubicBezTo>
                    <a:pt x="0" y="27"/>
                    <a:pt x="2" y="11"/>
                    <a:pt x="3" y="4"/>
                  </a:cubicBezTo>
                  <a:cubicBezTo>
                    <a:pt x="11" y="0"/>
                    <a:pt x="20" y="9"/>
                    <a:pt x="21" y="18"/>
                  </a:cubicBezTo>
                  <a:cubicBezTo>
                    <a:pt x="19" y="27"/>
                    <a:pt x="19" y="29"/>
                    <a:pt x="10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8" name="Freeform 86"/>
            <p:cNvSpPr>
              <a:spLocks noEditPoints="1"/>
            </p:cNvSpPr>
            <p:nvPr userDrawn="1"/>
          </p:nvSpPr>
          <p:spPr bwMode="auto">
            <a:xfrm>
              <a:off x="2057" y="673"/>
              <a:ext cx="166" cy="224"/>
            </a:xfrm>
            <a:custGeom>
              <a:avLst/>
              <a:gdLst>
                <a:gd name="T0" fmla="*/ 71 w 134"/>
                <a:gd name="T1" fmla="*/ 180 h 180"/>
                <a:gd name="T2" fmla="*/ 34 w 134"/>
                <a:gd name="T3" fmla="*/ 173 h 180"/>
                <a:gd name="T4" fmla="*/ 56 w 134"/>
                <a:gd name="T5" fmla="*/ 148 h 180"/>
                <a:gd name="T6" fmla="*/ 0 w 134"/>
                <a:gd name="T7" fmla="*/ 147 h 180"/>
                <a:gd name="T8" fmla="*/ 56 w 134"/>
                <a:gd name="T9" fmla="*/ 124 h 180"/>
                <a:gd name="T10" fmla="*/ 75 w 134"/>
                <a:gd name="T11" fmla="*/ 108 h 180"/>
                <a:gd name="T12" fmla="*/ 91 w 134"/>
                <a:gd name="T13" fmla="*/ 96 h 180"/>
                <a:gd name="T14" fmla="*/ 32 w 134"/>
                <a:gd name="T15" fmla="*/ 119 h 180"/>
                <a:gd name="T16" fmla="*/ 34 w 134"/>
                <a:gd name="T17" fmla="*/ 108 h 180"/>
                <a:gd name="T18" fmla="*/ 73 w 134"/>
                <a:gd name="T19" fmla="*/ 81 h 180"/>
                <a:gd name="T20" fmla="*/ 71 w 134"/>
                <a:gd name="T21" fmla="*/ 78 h 180"/>
                <a:gd name="T22" fmla="*/ 39 w 134"/>
                <a:gd name="T23" fmla="*/ 93 h 180"/>
                <a:gd name="T24" fmla="*/ 27 w 134"/>
                <a:gd name="T25" fmla="*/ 61 h 180"/>
                <a:gd name="T26" fmla="*/ 33 w 134"/>
                <a:gd name="T27" fmla="*/ 44 h 180"/>
                <a:gd name="T28" fmla="*/ 46 w 134"/>
                <a:gd name="T29" fmla="*/ 56 h 180"/>
                <a:gd name="T30" fmla="*/ 60 w 134"/>
                <a:gd name="T31" fmla="*/ 66 h 180"/>
                <a:gd name="T32" fmla="*/ 68 w 134"/>
                <a:gd name="T33" fmla="*/ 55 h 180"/>
                <a:gd name="T34" fmla="*/ 64 w 134"/>
                <a:gd name="T35" fmla="*/ 45 h 180"/>
                <a:gd name="T36" fmla="*/ 84 w 134"/>
                <a:gd name="T37" fmla="*/ 25 h 180"/>
                <a:gd name="T38" fmla="*/ 111 w 134"/>
                <a:gd name="T39" fmla="*/ 20 h 180"/>
                <a:gd name="T40" fmla="*/ 110 w 134"/>
                <a:gd name="T41" fmla="*/ 29 h 180"/>
                <a:gd name="T42" fmla="*/ 132 w 134"/>
                <a:gd name="T43" fmla="*/ 44 h 180"/>
                <a:gd name="T44" fmla="*/ 115 w 134"/>
                <a:gd name="T45" fmla="*/ 77 h 180"/>
                <a:gd name="T46" fmla="*/ 120 w 134"/>
                <a:gd name="T47" fmla="*/ 94 h 180"/>
                <a:gd name="T48" fmla="*/ 78 w 134"/>
                <a:gd name="T49" fmla="*/ 114 h 180"/>
                <a:gd name="T50" fmla="*/ 92 w 134"/>
                <a:gd name="T51" fmla="*/ 119 h 180"/>
                <a:gd name="T52" fmla="*/ 81 w 134"/>
                <a:gd name="T53" fmla="*/ 140 h 180"/>
                <a:gd name="T54" fmla="*/ 72 w 134"/>
                <a:gd name="T55" fmla="*/ 180 h 180"/>
                <a:gd name="T56" fmla="*/ 106 w 134"/>
                <a:gd name="T57" fmla="*/ 53 h 180"/>
                <a:gd name="T58" fmla="*/ 87 w 134"/>
                <a:gd name="T59" fmla="*/ 59 h 180"/>
                <a:gd name="T60" fmla="*/ 87 w 134"/>
                <a:gd name="T61" fmla="*/ 60 h 180"/>
                <a:gd name="T62" fmla="*/ 92 w 134"/>
                <a:gd name="T63" fmla="*/ 58 h 180"/>
                <a:gd name="T64" fmla="*/ 99 w 134"/>
                <a:gd name="T65" fmla="*/ 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72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58" y="180"/>
                    <a:pt x="46" y="179"/>
                    <a:pt x="34" y="175"/>
                  </a:cubicBezTo>
                  <a:cubicBezTo>
                    <a:pt x="34" y="174"/>
                    <a:pt x="34" y="174"/>
                    <a:pt x="34" y="173"/>
                  </a:cubicBezTo>
                  <a:cubicBezTo>
                    <a:pt x="41" y="169"/>
                    <a:pt x="50" y="170"/>
                    <a:pt x="55" y="163"/>
                  </a:cubicBezTo>
                  <a:cubicBezTo>
                    <a:pt x="56" y="157"/>
                    <a:pt x="57" y="152"/>
                    <a:pt x="56" y="148"/>
                  </a:cubicBezTo>
                  <a:cubicBezTo>
                    <a:pt x="43" y="148"/>
                    <a:pt x="37" y="157"/>
                    <a:pt x="27" y="161"/>
                  </a:cubicBezTo>
                  <a:cubicBezTo>
                    <a:pt x="18" y="162"/>
                    <a:pt x="3" y="154"/>
                    <a:pt x="0" y="147"/>
                  </a:cubicBezTo>
                  <a:cubicBezTo>
                    <a:pt x="0" y="136"/>
                    <a:pt x="3" y="141"/>
                    <a:pt x="14" y="140"/>
                  </a:cubicBezTo>
                  <a:cubicBezTo>
                    <a:pt x="28" y="138"/>
                    <a:pt x="43" y="130"/>
                    <a:pt x="56" y="124"/>
                  </a:cubicBezTo>
                  <a:cubicBezTo>
                    <a:pt x="59" y="121"/>
                    <a:pt x="59" y="121"/>
                    <a:pt x="61" y="121"/>
                  </a:cubicBezTo>
                  <a:cubicBezTo>
                    <a:pt x="64" y="112"/>
                    <a:pt x="66" y="110"/>
                    <a:pt x="75" y="108"/>
                  </a:cubicBezTo>
                  <a:cubicBezTo>
                    <a:pt x="79" y="106"/>
                    <a:pt x="79" y="106"/>
                    <a:pt x="90" y="100"/>
                  </a:cubicBezTo>
                  <a:cubicBezTo>
                    <a:pt x="90" y="99"/>
                    <a:pt x="91" y="98"/>
                    <a:pt x="91" y="96"/>
                  </a:cubicBezTo>
                  <a:cubicBezTo>
                    <a:pt x="74" y="98"/>
                    <a:pt x="61" y="112"/>
                    <a:pt x="48" y="121"/>
                  </a:cubicBezTo>
                  <a:cubicBezTo>
                    <a:pt x="41" y="122"/>
                    <a:pt x="36" y="121"/>
                    <a:pt x="32" y="119"/>
                  </a:cubicBezTo>
                  <a:cubicBezTo>
                    <a:pt x="29" y="120"/>
                    <a:pt x="12" y="123"/>
                    <a:pt x="20" y="116"/>
                  </a:cubicBezTo>
                  <a:cubicBezTo>
                    <a:pt x="25" y="114"/>
                    <a:pt x="29" y="111"/>
                    <a:pt x="34" y="108"/>
                  </a:cubicBezTo>
                  <a:cubicBezTo>
                    <a:pt x="47" y="100"/>
                    <a:pt x="61" y="93"/>
                    <a:pt x="74" y="85"/>
                  </a:cubicBezTo>
                  <a:cubicBezTo>
                    <a:pt x="74" y="83"/>
                    <a:pt x="73" y="82"/>
                    <a:pt x="73" y="81"/>
                  </a:cubicBezTo>
                  <a:cubicBezTo>
                    <a:pt x="73" y="79"/>
                    <a:pt x="74" y="77"/>
                    <a:pt x="74" y="75"/>
                  </a:cubicBezTo>
                  <a:cubicBezTo>
                    <a:pt x="72" y="76"/>
                    <a:pt x="71" y="76"/>
                    <a:pt x="71" y="78"/>
                  </a:cubicBezTo>
                  <a:cubicBezTo>
                    <a:pt x="63" y="81"/>
                    <a:pt x="59" y="88"/>
                    <a:pt x="53" y="81"/>
                  </a:cubicBezTo>
                  <a:cubicBezTo>
                    <a:pt x="51" y="88"/>
                    <a:pt x="46" y="93"/>
                    <a:pt x="39" y="93"/>
                  </a:cubicBezTo>
                  <a:cubicBezTo>
                    <a:pt x="32" y="89"/>
                    <a:pt x="32" y="77"/>
                    <a:pt x="31" y="72"/>
                  </a:cubicBezTo>
                  <a:cubicBezTo>
                    <a:pt x="30" y="71"/>
                    <a:pt x="29" y="67"/>
                    <a:pt x="27" y="61"/>
                  </a:cubicBezTo>
                  <a:cubicBezTo>
                    <a:pt x="24" y="55"/>
                    <a:pt x="18" y="47"/>
                    <a:pt x="22" y="42"/>
                  </a:cubicBezTo>
                  <a:cubicBezTo>
                    <a:pt x="27" y="38"/>
                    <a:pt x="29" y="37"/>
                    <a:pt x="33" y="44"/>
                  </a:cubicBezTo>
                  <a:cubicBezTo>
                    <a:pt x="37" y="47"/>
                    <a:pt x="42" y="51"/>
                    <a:pt x="45" y="56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48" y="62"/>
                    <a:pt x="54" y="69"/>
                    <a:pt x="53" y="77"/>
                  </a:cubicBezTo>
                  <a:cubicBezTo>
                    <a:pt x="57" y="75"/>
                    <a:pt x="62" y="71"/>
                    <a:pt x="60" y="66"/>
                  </a:cubicBezTo>
                  <a:cubicBezTo>
                    <a:pt x="53" y="63"/>
                    <a:pt x="57" y="57"/>
                    <a:pt x="61" y="55"/>
                  </a:cubicBezTo>
                  <a:cubicBezTo>
                    <a:pt x="64" y="55"/>
                    <a:pt x="64" y="55"/>
                    <a:pt x="68" y="55"/>
                  </a:cubicBezTo>
                  <a:cubicBezTo>
                    <a:pt x="68" y="53"/>
                    <a:pt x="68" y="53"/>
                    <a:pt x="67" y="52"/>
                  </a:cubicBezTo>
                  <a:cubicBezTo>
                    <a:pt x="62" y="50"/>
                    <a:pt x="63" y="49"/>
                    <a:pt x="64" y="45"/>
                  </a:cubicBezTo>
                  <a:cubicBezTo>
                    <a:pt x="58" y="43"/>
                    <a:pt x="56" y="37"/>
                    <a:pt x="58" y="32"/>
                  </a:cubicBezTo>
                  <a:cubicBezTo>
                    <a:pt x="76" y="28"/>
                    <a:pt x="76" y="28"/>
                    <a:pt x="84" y="25"/>
                  </a:cubicBezTo>
                  <a:cubicBezTo>
                    <a:pt x="89" y="19"/>
                    <a:pt x="95" y="0"/>
                    <a:pt x="106" y="4"/>
                  </a:cubicBezTo>
                  <a:cubicBezTo>
                    <a:pt x="109" y="7"/>
                    <a:pt x="111" y="14"/>
                    <a:pt x="111" y="20"/>
                  </a:cubicBezTo>
                  <a:cubicBezTo>
                    <a:pt x="109" y="23"/>
                    <a:pt x="107" y="25"/>
                    <a:pt x="107" y="28"/>
                  </a:cubicBezTo>
                  <a:cubicBezTo>
                    <a:pt x="108" y="28"/>
                    <a:pt x="109" y="28"/>
                    <a:pt x="110" y="29"/>
                  </a:cubicBezTo>
                  <a:cubicBezTo>
                    <a:pt x="117" y="25"/>
                    <a:pt x="121" y="21"/>
                    <a:pt x="125" y="31"/>
                  </a:cubicBezTo>
                  <a:cubicBezTo>
                    <a:pt x="132" y="35"/>
                    <a:pt x="134" y="34"/>
                    <a:pt x="132" y="44"/>
                  </a:cubicBezTo>
                  <a:cubicBezTo>
                    <a:pt x="127" y="55"/>
                    <a:pt x="121" y="66"/>
                    <a:pt x="115" y="76"/>
                  </a:cubicBezTo>
                  <a:cubicBezTo>
                    <a:pt x="115" y="76"/>
                    <a:pt x="115" y="77"/>
                    <a:pt x="115" y="77"/>
                  </a:cubicBezTo>
                  <a:cubicBezTo>
                    <a:pt x="117" y="77"/>
                    <a:pt x="118" y="78"/>
                    <a:pt x="119" y="78"/>
                  </a:cubicBezTo>
                  <a:cubicBezTo>
                    <a:pt x="120" y="83"/>
                    <a:pt x="120" y="88"/>
                    <a:pt x="120" y="94"/>
                  </a:cubicBezTo>
                  <a:cubicBezTo>
                    <a:pt x="116" y="100"/>
                    <a:pt x="110" y="100"/>
                    <a:pt x="103" y="101"/>
                  </a:cubicBezTo>
                  <a:cubicBezTo>
                    <a:pt x="94" y="106"/>
                    <a:pt x="86" y="109"/>
                    <a:pt x="78" y="114"/>
                  </a:cubicBezTo>
                  <a:cubicBezTo>
                    <a:pt x="78" y="116"/>
                    <a:pt x="78" y="118"/>
                    <a:pt x="79" y="120"/>
                  </a:cubicBezTo>
                  <a:cubicBezTo>
                    <a:pt x="83" y="120"/>
                    <a:pt x="87" y="120"/>
                    <a:pt x="92" y="119"/>
                  </a:cubicBezTo>
                  <a:cubicBezTo>
                    <a:pt x="96" y="123"/>
                    <a:pt x="96" y="131"/>
                    <a:pt x="93" y="136"/>
                  </a:cubicBezTo>
                  <a:cubicBezTo>
                    <a:pt x="88" y="137"/>
                    <a:pt x="85" y="138"/>
                    <a:pt x="81" y="140"/>
                  </a:cubicBezTo>
                  <a:cubicBezTo>
                    <a:pt x="81" y="142"/>
                    <a:pt x="81" y="144"/>
                    <a:pt x="80" y="147"/>
                  </a:cubicBezTo>
                  <a:cubicBezTo>
                    <a:pt x="81" y="156"/>
                    <a:pt x="85" y="178"/>
                    <a:pt x="72" y="180"/>
                  </a:cubicBezTo>
                  <a:moveTo>
                    <a:pt x="99" y="67"/>
                  </a:moveTo>
                  <a:cubicBezTo>
                    <a:pt x="103" y="63"/>
                    <a:pt x="106" y="58"/>
                    <a:pt x="106" y="53"/>
                  </a:cubicBezTo>
                  <a:cubicBezTo>
                    <a:pt x="102" y="49"/>
                    <a:pt x="96" y="49"/>
                    <a:pt x="92" y="49"/>
                  </a:cubicBezTo>
                  <a:cubicBezTo>
                    <a:pt x="92" y="51"/>
                    <a:pt x="92" y="51"/>
                    <a:pt x="87" y="59"/>
                  </a:cubicBezTo>
                  <a:cubicBezTo>
                    <a:pt x="88" y="59"/>
                    <a:pt x="88" y="59"/>
                    <a:pt x="89" y="59"/>
                  </a:cubicBezTo>
                  <a:cubicBezTo>
                    <a:pt x="88" y="60"/>
                    <a:pt x="88" y="60"/>
                    <a:pt x="87" y="60"/>
                  </a:cubicBezTo>
                  <a:cubicBezTo>
                    <a:pt x="87" y="60"/>
                    <a:pt x="88" y="60"/>
                    <a:pt x="88" y="61"/>
                  </a:cubicBezTo>
                  <a:cubicBezTo>
                    <a:pt x="90" y="61"/>
                    <a:pt x="91" y="59"/>
                    <a:pt x="92" y="58"/>
                  </a:cubicBezTo>
                  <a:cubicBezTo>
                    <a:pt x="98" y="57"/>
                    <a:pt x="98" y="59"/>
                    <a:pt x="98" y="67"/>
                  </a:cubicBezTo>
                  <a:cubicBezTo>
                    <a:pt x="98" y="67"/>
                    <a:pt x="98" y="67"/>
                    <a:pt x="99" y="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9" name="Freeform 87"/>
            <p:cNvSpPr/>
            <p:nvPr userDrawn="1"/>
          </p:nvSpPr>
          <p:spPr bwMode="auto">
            <a:xfrm>
              <a:off x="1415" y="933"/>
              <a:ext cx="31" cy="40"/>
            </a:xfrm>
            <a:custGeom>
              <a:avLst/>
              <a:gdLst>
                <a:gd name="T0" fmla="*/ 0 w 31"/>
                <a:gd name="T1" fmla="*/ 35 h 40"/>
                <a:gd name="T2" fmla="*/ 24 w 31"/>
                <a:gd name="T3" fmla="*/ 5 h 40"/>
                <a:gd name="T4" fmla="*/ 2 w 31"/>
                <a:gd name="T5" fmla="*/ 5 h 40"/>
                <a:gd name="T6" fmla="*/ 2 w 31"/>
                <a:gd name="T7" fmla="*/ 3 h 40"/>
                <a:gd name="T8" fmla="*/ 2 w 31"/>
                <a:gd name="T9" fmla="*/ 0 h 40"/>
                <a:gd name="T10" fmla="*/ 31 w 31"/>
                <a:gd name="T11" fmla="*/ 0 h 40"/>
                <a:gd name="T12" fmla="*/ 31 w 31"/>
                <a:gd name="T13" fmla="*/ 3 h 40"/>
                <a:gd name="T14" fmla="*/ 31 w 31"/>
                <a:gd name="T15" fmla="*/ 5 h 40"/>
                <a:gd name="T16" fmla="*/ 6 w 31"/>
                <a:gd name="T17" fmla="*/ 35 h 40"/>
                <a:gd name="T18" fmla="*/ 31 w 31"/>
                <a:gd name="T19" fmla="*/ 35 h 40"/>
                <a:gd name="T20" fmla="*/ 31 w 31"/>
                <a:gd name="T21" fmla="*/ 37 h 40"/>
                <a:gd name="T22" fmla="*/ 31 w 31"/>
                <a:gd name="T23" fmla="*/ 40 h 40"/>
                <a:gd name="T24" fmla="*/ 0 w 31"/>
                <a:gd name="T25" fmla="*/ 40 h 40"/>
                <a:gd name="T26" fmla="*/ 0 w 31"/>
                <a:gd name="T27" fmla="*/ 37 h 40"/>
                <a:gd name="T28" fmla="*/ 0 w 31"/>
                <a:gd name="T2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0" y="35"/>
                  </a:moveTo>
                  <a:lnTo>
                    <a:pt x="24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6" y="35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1" y="40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0" name="Freeform 88"/>
            <p:cNvSpPr/>
            <p:nvPr userDrawn="1"/>
          </p:nvSpPr>
          <p:spPr bwMode="auto">
            <a:xfrm>
              <a:off x="1458" y="933"/>
              <a:ext cx="31" cy="40"/>
            </a:xfrm>
            <a:custGeom>
              <a:avLst/>
              <a:gdLst>
                <a:gd name="T0" fmla="*/ 0 w 31"/>
                <a:gd name="T1" fmla="*/ 0 h 40"/>
                <a:gd name="T2" fmla="*/ 2 w 31"/>
                <a:gd name="T3" fmla="*/ 0 h 40"/>
                <a:gd name="T4" fmla="*/ 5 w 31"/>
                <a:gd name="T5" fmla="*/ 0 h 40"/>
                <a:gd name="T6" fmla="*/ 5 w 31"/>
                <a:gd name="T7" fmla="*/ 16 h 40"/>
                <a:gd name="T8" fmla="*/ 26 w 31"/>
                <a:gd name="T9" fmla="*/ 16 h 40"/>
                <a:gd name="T10" fmla="*/ 26 w 31"/>
                <a:gd name="T11" fmla="*/ 0 h 40"/>
                <a:gd name="T12" fmla="*/ 28 w 31"/>
                <a:gd name="T13" fmla="*/ 0 h 40"/>
                <a:gd name="T14" fmla="*/ 31 w 31"/>
                <a:gd name="T15" fmla="*/ 0 h 40"/>
                <a:gd name="T16" fmla="*/ 31 w 31"/>
                <a:gd name="T17" fmla="*/ 40 h 40"/>
                <a:gd name="T18" fmla="*/ 28 w 31"/>
                <a:gd name="T19" fmla="*/ 40 h 40"/>
                <a:gd name="T20" fmla="*/ 26 w 31"/>
                <a:gd name="T21" fmla="*/ 40 h 40"/>
                <a:gd name="T22" fmla="*/ 26 w 31"/>
                <a:gd name="T23" fmla="*/ 21 h 40"/>
                <a:gd name="T24" fmla="*/ 5 w 31"/>
                <a:gd name="T25" fmla="*/ 21 h 40"/>
                <a:gd name="T26" fmla="*/ 5 w 31"/>
                <a:gd name="T27" fmla="*/ 40 h 40"/>
                <a:gd name="T28" fmla="*/ 2 w 31"/>
                <a:gd name="T29" fmla="*/ 40 h 40"/>
                <a:gd name="T30" fmla="*/ 0 w 31"/>
                <a:gd name="T31" fmla="*/ 40 h 40"/>
                <a:gd name="T32" fmla="*/ 0 w 31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6" y="21"/>
                  </a:lnTo>
                  <a:lnTo>
                    <a:pt x="5" y="21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1" name="Freeform 89"/>
            <p:cNvSpPr/>
            <p:nvPr userDrawn="1"/>
          </p:nvSpPr>
          <p:spPr bwMode="auto">
            <a:xfrm>
              <a:off x="1503" y="933"/>
              <a:ext cx="29" cy="40"/>
            </a:xfrm>
            <a:custGeom>
              <a:avLst/>
              <a:gdLst>
                <a:gd name="T0" fmla="*/ 0 w 29"/>
                <a:gd name="T1" fmla="*/ 40 h 40"/>
                <a:gd name="T2" fmla="*/ 0 w 29"/>
                <a:gd name="T3" fmla="*/ 0 h 40"/>
                <a:gd name="T4" fmla="*/ 29 w 29"/>
                <a:gd name="T5" fmla="*/ 0 h 40"/>
                <a:gd name="T6" fmla="*/ 29 w 29"/>
                <a:gd name="T7" fmla="*/ 3 h 40"/>
                <a:gd name="T8" fmla="*/ 29 w 29"/>
                <a:gd name="T9" fmla="*/ 5 h 40"/>
                <a:gd name="T10" fmla="*/ 6 w 29"/>
                <a:gd name="T11" fmla="*/ 5 h 40"/>
                <a:gd name="T12" fmla="*/ 6 w 29"/>
                <a:gd name="T13" fmla="*/ 16 h 40"/>
                <a:gd name="T14" fmla="*/ 27 w 29"/>
                <a:gd name="T15" fmla="*/ 16 h 40"/>
                <a:gd name="T16" fmla="*/ 27 w 29"/>
                <a:gd name="T17" fmla="*/ 19 h 40"/>
                <a:gd name="T18" fmla="*/ 27 w 29"/>
                <a:gd name="T19" fmla="*/ 21 h 40"/>
                <a:gd name="T20" fmla="*/ 6 w 29"/>
                <a:gd name="T21" fmla="*/ 21 h 40"/>
                <a:gd name="T22" fmla="*/ 6 w 29"/>
                <a:gd name="T23" fmla="*/ 35 h 40"/>
                <a:gd name="T24" fmla="*/ 29 w 29"/>
                <a:gd name="T25" fmla="*/ 35 h 40"/>
                <a:gd name="T26" fmla="*/ 29 w 29"/>
                <a:gd name="T27" fmla="*/ 37 h 40"/>
                <a:gd name="T28" fmla="*/ 29 w 29"/>
                <a:gd name="T29" fmla="*/ 40 h 40"/>
                <a:gd name="T30" fmla="*/ 0 w 29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29" y="35"/>
                  </a:lnTo>
                  <a:lnTo>
                    <a:pt x="29" y="37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2" name="Freeform 90"/>
            <p:cNvSpPr/>
            <p:nvPr userDrawn="1"/>
          </p:nvSpPr>
          <p:spPr bwMode="auto">
            <a:xfrm>
              <a:off x="1542" y="933"/>
              <a:ext cx="22" cy="40"/>
            </a:xfrm>
            <a:custGeom>
              <a:avLst/>
              <a:gdLst>
                <a:gd name="T0" fmla="*/ 14 w 18"/>
                <a:gd name="T1" fmla="*/ 0 h 32"/>
                <a:gd name="T2" fmla="*/ 16 w 18"/>
                <a:gd name="T3" fmla="*/ 0 h 32"/>
                <a:gd name="T4" fmla="*/ 18 w 18"/>
                <a:gd name="T5" fmla="*/ 0 h 32"/>
                <a:gd name="T6" fmla="*/ 18 w 18"/>
                <a:gd name="T7" fmla="*/ 23 h 32"/>
                <a:gd name="T8" fmla="*/ 16 w 18"/>
                <a:gd name="T9" fmla="*/ 30 h 32"/>
                <a:gd name="T10" fmla="*/ 9 w 18"/>
                <a:gd name="T11" fmla="*/ 32 h 32"/>
                <a:gd name="T12" fmla="*/ 2 w 18"/>
                <a:gd name="T13" fmla="*/ 30 h 32"/>
                <a:gd name="T14" fmla="*/ 0 w 18"/>
                <a:gd name="T15" fmla="*/ 23 h 32"/>
                <a:gd name="T16" fmla="*/ 0 w 18"/>
                <a:gd name="T17" fmla="*/ 21 h 32"/>
                <a:gd name="T18" fmla="*/ 4 w 18"/>
                <a:gd name="T19" fmla="*/ 21 h 32"/>
                <a:gd name="T20" fmla="*/ 4 w 18"/>
                <a:gd name="T21" fmla="*/ 23 h 32"/>
                <a:gd name="T22" fmla="*/ 6 w 18"/>
                <a:gd name="T23" fmla="*/ 27 h 32"/>
                <a:gd name="T24" fmla="*/ 9 w 18"/>
                <a:gd name="T25" fmla="*/ 29 h 32"/>
                <a:gd name="T26" fmla="*/ 13 w 18"/>
                <a:gd name="T27" fmla="*/ 27 h 32"/>
                <a:gd name="T28" fmla="*/ 14 w 18"/>
                <a:gd name="T29" fmla="*/ 23 h 32"/>
                <a:gd name="T30" fmla="*/ 14 w 18"/>
                <a:gd name="T3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32">
                  <a:moveTo>
                    <a:pt x="1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6"/>
                    <a:pt x="18" y="28"/>
                    <a:pt x="16" y="30"/>
                  </a:cubicBezTo>
                  <a:cubicBezTo>
                    <a:pt x="14" y="32"/>
                    <a:pt x="12" y="32"/>
                    <a:pt x="9" y="32"/>
                  </a:cubicBezTo>
                  <a:cubicBezTo>
                    <a:pt x="6" y="32"/>
                    <a:pt x="4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6" y="28"/>
                    <a:pt x="8" y="29"/>
                    <a:pt x="9" y="29"/>
                  </a:cubicBezTo>
                  <a:cubicBezTo>
                    <a:pt x="11" y="29"/>
                    <a:pt x="12" y="28"/>
                    <a:pt x="13" y="27"/>
                  </a:cubicBezTo>
                  <a:cubicBezTo>
                    <a:pt x="14" y="26"/>
                    <a:pt x="14" y="24"/>
                    <a:pt x="14" y="23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3" name="Freeform 91"/>
            <p:cNvSpPr/>
            <p:nvPr userDrawn="1"/>
          </p:nvSpPr>
          <p:spPr bwMode="auto">
            <a:xfrm>
              <a:off x="1579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3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3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4" name="Freeform 92"/>
            <p:cNvSpPr>
              <a:spLocks noEditPoints="1"/>
            </p:cNvSpPr>
            <p:nvPr userDrawn="1"/>
          </p:nvSpPr>
          <p:spPr bwMode="auto">
            <a:xfrm>
              <a:off x="1595" y="933"/>
              <a:ext cx="36" cy="40"/>
            </a:xfrm>
            <a:custGeom>
              <a:avLst/>
              <a:gdLst>
                <a:gd name="T0" fmla="*/ 15 w 36"/>
                <a:gd name="T1" fmla="*/ 0 h 40"/>
                <a:gd name="T2" fmla="*/ 19 w 36"/>
                <a:gd name="T3" fmla="*/ 0 h 40"/>
                <a:gd name="T4" fmla="*/ 21 w 36"/>
                <a:gd name="T5" fmla="*/ 0 h 40"/>
                <a:gd name="T6" fmla="*/ 36 w 36"/>
                <a:gd name="T7" fmla="*/ 40 h 40"/>
                <a:gd name="T8" fmla="*/ 33 w 36"/>
                <a:gd name="T9" fmla="*/ 40 h 40"/>
                <a:gd name="T10" fmla="*/ 30 w 36"/>
                <a:gd name="T11" fmla="*/ 40 h 40"/>
                <a:gd name="T12" fmla="*/ 26 w 36"/>
                <a:gd name="T13" fmla="*/ 27 h 40"/>
                <a:gd name="T14" fmla="*/ 10 w 36"/>
                <a:gd name="T15" fmla="*/ 27 h 40"/>
                <a:gd name="T16" fmla="*/ 7 w 36"/>
                <a:gd name="T17" fmla="*/ 40 h 40"/>
                <a:gd name="T18" fmla="*/ 4 w 36"/>
                <a:gd name="T19" fmla="*/ 40 h 40"/>
                <a:gd name="T20" fmla="*/ 0 w 36"/>
                <a:gd name="T21" fmla="*/ 40 h 40"/>
                <a:gd name="T22" fmla="*/ 15 w 36"/>
                <a:gd name="T23" fmla="*/ 0 h 40"/>
                <a:gd name="T24" fmla="*/ 12 w 36"/>
                <a:gd name="T25" fmla="*/ 24 h 40"/>
                <a:gd name="T26" fmla="*/ 24 w 36"/>
                <a:gd name="T27" fmla="*/ 24 h 40"/>
                <a:gd name="T28" fmla="*/ 19 w 36"/>
                <a:gd name="T29" fmla="*/ 5 h 40"/>
                <a:gd name="T30" fmla="*/ 19 w 36"/>
                <a:gd name="T31" fmla="*/ 5 h 40"/>
                <a:gd name="T32" fmla="*/ 12 w 36"/>
                <a:gd name="T33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15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36" y="40"/>
                  </a:lnTo>
                  <a:lnTo>
                    <a:pt x="33" y="40"/>
                  </a:lnTo>
                  <a:lnTo>
                    <a:pt x="30" y="40"/>
                  </a:lnTo>
                  <a:lnTo>
                    <a:pt x="26" y="27"/>
                  </a:lnTo>
                  <a:lnTo>
                    <a:pt x="10" y="27"/>
                  </a:lnTo>
                  <a:lnTo>
                    <a:pt x="7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15" y="0"/>
                  </a:lnTo>
                  <a:close/>
                  <a:moveTo>
                    <a:pt x="12" y="24"/>
                  </a:moveTo>
                  <a:lnTo>
                    <a:pt x="24" y="2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5" name="Freeform 93"/>
            <p:cNvSpPr/>
            <p:nvPr userDrawn="1"/>
          </p:nvSpPr>
          <p:spPr bwMode="auto">
            <a:xfrm>
              <a:off x="1641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3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4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9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9 w 31"/>
                <a:gd name="T23" fmla="*/ 40 h 40"/>
                <a:gd name="T24" fmla="*/ 26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6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6" name="Freeform 94"/>
            <p:cNvSpPr/>
            <p:nvPr userDrawn="1"/>
          </p:nvSpPr>
          <p:spPr bwMode="auto">
            <a:xfrm>
              <a:off x="1687" y="932"/>
              <a:ext cx="36" cy="41"/>
            </a:xfrm>
            <a:custGeom>
              <a:avLst/>
              <a:gdLst>
                <a:gd name="T0" fmla="*/ 15 w 29"/>
                <a:gd name="T1" fmla="*/ 33 h 33"/>
                <a:gd name="T2" fmla="*/ 4 w 29"/>
                <a:gd name="T3" fmla="*/ 29 h 33"/>
                <a:gd name="T4" fmla="*/ 0 w 29"/>
                <a:gd name="T5" fmla="*/ 17 h 33"/>
                <a:gd name="T6" fmla="*/ 4 w 29"/>
                <a:gd name="T7" fmla="*/ 5 h 33"/>
                <a:gd name="T8" fmla="*/ 15 w 29"/>
                <a:gd name="T9" fmla="*/ 0 h 33"/>
                <a:gd name="T10" fmla="*/ 24 w 29"/>
                <a:gd name="T11" fmla="*/ 3 h 33"/>
                <a:gd name="T12" fmla="*/ 28 w 29"/>
                <a:gd name="T13" fmla="*/ 10 h 33"/>
                <a:gd name="T14" fmla="*/ 24 w 29"/>
                <a:gd name="T15" fmla="*/ 10 h 33"/>
                <a:gd name="T16" fmla="*/ 21 w 29"/>
                <a:gd name="T17" fmla="*/ 5 h 33"/>
                <a:gd name="T18" fmla="*/ 15 w 29"/>
                <a:gd name="T19" fmla="*/ 4 h 33"/>
                <a:gd name="T20" fmla="*/ 7 w 29"/>
                <a:gd name="T21" fmla="*/ 7 h 33"/>
                <a:gd name="T22" fmla="*/ 4 w 29"/>
                <a:gd name="T23" fmla="*/ 17 h 33"/>
                <a:gd name="T24" fmla="*/ 7 w 29"/>
                <a:gd name="T25" fmla="*/ 26 h 33"/>
                <a:gd name="T26" fmla="*/ 15 w 29"/>
                <a:gd name="T27" fmla="*/ 30 h 33"/>
                <a:gd name="T28" fmla="*/ 23 w 29"/>
                <a:gd name="T29" fmla="*/ 26 h 33"/>
                <a:gd name="T30" fmla="*/ 24 w 29"/>
                <a:gd name="T31" fmla="*/ 25 h 33"/>
                <a:gd name="T32" fmla="*/ 25 w 29"/>
                <a:gd name="T33" fmla="*/ 23 h 33"/>
                <a:gd name="T34" fmla="*/ 25 w 29"/>
                <a:gd name="T35" fmla="*/ 20 h 33"/>
                <a:gd name="T36" fmla="*/ 25 w 29"/>
                <a:gd name="T37" fmla="*/ 19 h 33"/>
                <a:gd name="T38" fmla="*/ 15 w 29"/>
                <a:gd name="T39" fmla="*/ 19 h 33"/>
                <a:gd name="T40" fmla="*/ 15 w 29"/>
                <a:gd name="T41" fmla="*/ 16 h 33"/>
                <a:gd name="T42" fmla="*/ 29 w 29"/>
                <a:gd name="T43" fmla="*/ 16 h 33"/>
                <a:gd name="T44" fmla="*/ 29 w 29"/>
                <a:gd name="T45" fmla="*/ 32 h 33"/>
                <a:gd name="T46" fmla="*/ 26 w 29"/>
                <a:gd name="T47" fmla="*/ 32 h 33"/>
                <a:gd name="T48" fmla="*/ 25 w 29"/>
                <a:gd name="T49" fmla="*/ 28 h 33"/>
                <a:gd name="T50" fmla="*/ 25 w 29"/>
                <a:gd name="T51" fmla="*/ 29 h 33"/>
                <a:gd name="T52" fmla="*/ 15 w 29"/>
                <a:gd name="T5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3">
                  <a:moveTo>
                    <a:pt x="15" y="33"/>
                  </a:moveTo>
                  <a:cubicBezTo>
                    <a:pt x="10" y="33"/>
                    <a:pt x="7" y="32"/>
                    <a:pt x="4" y="29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0" y="0"/>
                    <a:pt x="15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8" y="7"/>
                    <a:pt x="28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8"/>
                    <a:pt x="23" y="7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5" y="10"/>
                    <a:pt x="4" y="13"/>
                    <a:pt x="4" y="17"/>
                  </a:cubicBezTo>
                  <a:cubicBezTo>
                    <a:pt x="4" y="21"/>
                    <a:pt x="5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6"/>
                  </a:cubicBezTo>
                  <a:cubicBezTo>
                    <a:pt x="23" y="26"/>
                    <a:pt x="23" y="25"/>
                    <a:pt x="24" y="25"/>
                  </a:cubicBezTo>
                  <a:cubicBezTo>
                    <a:pt x="24" y="24"/>
                    <a:pt x="24" y="24"/>
                    <a:pt x="25" y="23"/>
                  </a:cubicBezTo>
                  <a:cubicBezTo>
                    <a:pt x="25" y="22"/>
                    <a:pt x="25" y="21"/>
                    <a:pt x="25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2" y="32"/>
                    <a:pt x="19" y="33"/>
                    <a:pt x="15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7" name="Freeform 95"/>
            <p:cNvSpPr/>
            <p:nvPr userDrawn="1"/>
          </p:nvSpPr>
          <p:spPr bwMode="auto">
            <a:xfrm>
              <a:off x="1760" y="933"/>
              <a:ext cx="31" cy="40"/>
            </a:xfrm>
            <a:custGeom>
              <a:avLst/>
              <a:gdLst>
                <a:gd name="T0" fmla="*/ 25 w 25"/>
                <a:gd name="T1" fmla="*/ 20 h 32"/>
                <a:gd name="T2" fmla="*/ 21 w 25"/>
                <a:gd name="T3" fmla="*/ 29 h 32"/>
                <a:gd name="T4" fmla="*/ 12 w 25"/>
                <a:gd name="T5" fmla="*/ 32 h 32"/>
                <a:gd name="T6" fmla="*/ 3 w 25"/>
                <a:gd name="T7" fmla="*/ 29 h 32"/>
                <a:gd name="T8" fmla="*/ 0 w 25"/>
                <a:gd name="T9" fmla="*/ 20 h 32"/>
                <a:gd name="T10" fmla="*/ 0 w 25"/>
                <a:gd name="T11" fmla="*/ 0 h 32"/>
                <a:gd name="T12" fmla="*/ 2 w 25"/>
                <a:gd name="T13" fmla="*/ 0 h 32"/>
                <a:gd name="T14" fmla="*/ 4 w 25"/>
                <a:gd name="T15" fmla="*/ 0 h 32"/>
                <a:gd name="T16" fmla="*/ 4 w 25"/>
                <a:gd name="T17" fmla="*/ 20 h 32"/>
                <a:gd name="T18" fmla="*/ 6 w 25"/>
                <a:gd name="T19" fmla="*/ 26 h 32"/>
                <a:gd name="T20" fmla="*/ 12 w 25"/>
                <a:gd name="T21" fmla="*/ 29 h 32"/>
                <a:gd name="T22" fmla="*/ 18 w 25"/>
                <a:gd name="T23" fmla="*/ 26 h 32"/>
                <a:gd name="T24" fmla="*/ 20 w 25"/>
                <a:gd name="T25" fmla="*/ 20 h 32"/>
                <a:gd name="T26" fmla="*/ 20 w 25"/>
                <a:gd name="T27" fmla="*/ 0 h 32"/>
                <a:gd name="T28" fmla="*/ 22 w 25"/>
                <a:gd name="T29" fmla="*/ 0 h 32"/>
                <a:gd name="T30" fmla="*/ 25 w 25"/>
                <a:gd name="T31" fmla="*/ 0 h 32"/>
                <a:gd name="T32" fmla="*/ 25 w 25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25" y="20"/>
                  </a:moveTo>
                  <a:cubicBezTo>
                    <a:pt x="25" y="24"/>
                    <a:pt x="23" y="27"/>
                    <a:pt x="21" y="29"/>
                  </a:cubicBezTo>
                  <a:cubicBezTo>
                    <a:pt x="19" y="31"/>
                    <a:pt x="16" y="32"/>
                    <a:pt x="12" y="32"/>
                  </a:cubicBezTo>
                  <a:cubicBezTo>
                    <a:pt x="8" y="32"/>
                    <a:pt x="5" y="31"/>
                    <a:pt x="3" y="29"/>
                  </a:cubicBezTo>
                  <a:cubicBezTo>
                    <a:pt x="1" y="27"/>
                    <a:pt x="0" y="2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5" y="25"/>
                    <a:pt x="6" y="26"/>
                  </a:cubicBezTo>
                  <a:cubicBezTo>
                    <a:pt x="7" y="28"/>
                    <a:pt x="9" y="29"/>
                    <a:pt x="12" y="29"/>
                  </a:cubicBezTo>
                  <a:cubicBezTo>
                    <a:pt x="15" y="29"/>
                    <a:pt x="17" y="28"/>
                    <a:pt x="18" y="26"/>
                  </a:cubicBezTo>
                  <a:cubicBezTo>
                    <a:pt x="20" y="25"/>
                    <a:pt x="20" y="23"/>
                    <a:pt x="20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8" name="Freeform 96"/>
            <p:cNvSpPr/>
            <p:nvPr userDrawn="1"/>
          </p:nvSpPr>
          <p:spPr bwMode="auto">
            <a:xfrm>
              <a:off x="1806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2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2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8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8 w 31"/>
                <a:gd name="T23" fmla="*/ 40 h 40"/>
                <a:gd name="T24" fmla="*/ 25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5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9" name="Freeform 97"/>
            <p:cNvSpPr/>
            <p:nvPr userDrawn="1"/>
          </p:nvSpPr>
          <p:spPr bwMode="auto">
            <a:xfrm>
              <a:off x="1852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0" name="Freeform 98"/>
            <p:cNvSpPr/>
            <p:nvPr userDrawn="1"/>
          </p:nvSpPr>
          <p:spPr bwMode="auto">
            <a:xfrm>
              <a:off x="1867" y="933"/>
              <a:ext cx="34" cy="40"/>
            </a:xfrm>
            <a:custGeom>
              <a:avLst/>
              <a:gdLst>
                <a:gd name="T0" fmla="*/ 0 w 34"/>
                <a:gd name="T1" fmla="*/ 0 h 40"/>
                <a:gd name="T2" fmla="*/ 3 w 34"/>
                <a:gd name="T3" fmla="*/ 0 h 40"/>
                <a:gd name="T4" fmla="*/ 6 w 34"/>
                <a:gd name="T5" fmla="*/ 0 h 40"/>
                <a:gd name="T6" fmla="*/ 17 w 34"/>
                <a:gd name="T7" fmla="*/ 34 h 40"/>
                <a:gd name="T8" fmla="*/ 17 w 34"/>
                <a:gd name="T9" fmla="*/ 34 h 40"/>
                <a:gd name="T10" fmla="*/ 28 w 34"/>
                <a:gd name="T11" fmla="*/ 0 h 40"/>
                <a:gd name="T12" fmla="*/ 32 w 34"/>
                <a:gd name="T13" fmla="*/ 0 h 40"/>
                <a:gd name="T14" fmla="*/ 34 w 34"/>
                <a:gd name="T15" fmla="*/ 0 h 40"/>
                <a:gd name="T16" fmla="*/ 21 w 34"/>
                <a:gd name="T17" fmla="*/ 40 h 40"/>
                <a:gd name="T18" fmla="*/ 17 w 34"/>
                <a:gd name="T19" fmla="*/ 40 h 40"/>
                <a:gd name="T20" fmla="*/ 15 w 34"/>
                <a:gd name="T21" fmla="*/ 40 h 40"/>
                <a:gd name="T22" fmla="*/ 0 w 34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40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1" name="Freeform 99"/>
            <p:cNvSpPr/>
            <p:nvPr userDrawn="1"/>
          </p:nvSpPr>
          <p:spPr bwMode="auto">
            <a:xfrm>
              <a:off x="1911" y="933"/>
              <a:ext cx="30" cy="40"/>
            </a:xfrm>
            <a:custGeom>
              <a:avLst/>
              <a:gdLst>
                <a:gd name="T0" fmla="*/ 0 w 30"/>
                <a:gd name="T1" fmla="*/ 40 h 40"/>
                <a:gd name="T2" fmla="*/ 0 w 30"/>
                <a:gd name="T3" fmla="*/ 0 h 40"/>
                <a:gd name="T4" fmla="*/ 30 w 30"/>
                <a:gd name="T5" fmla="*/ 0 h 40"/>
                <a:gd name="T6" fmla="*/ 30 w 30"/>
                <a:gd name="T7" fmla="*/ 3 h 40"/>
                <a:gd name="T8" fmla="*/ 30 w 30"/>
                <a:gd name="T9" fmla="*/ 5 h 40"/>
                <a:gd name="T10" fmla="*/ 6 w 30"/>
                <a:gd name="T11" fmla="*/ 5 h 40"/>
                <a:gd name="T12" fmla="*/ 6 w 30"/>
                <a:gd name="T13" fmla="*/ 16 h 40"/>
                <a:gd name="T14" fmla="*/ 27 w 30"/>
                <a:gd name="T15" fmla="*/ 16 h 40"/>
                <a:gd name="T16" fmla="*/ 27 w 30"/>
                <a:gd name="T17" fmla="*/ 19 h 40"/>
                <a:gd name="T18" fmla="*/ 27 w 30"/>
                <a:gd name="T19" fmla="*/ 21 h 40"/>
                <a:gd name="T20" fmla="*/ 6 w 30"/>
                <a:gd name="T21" fmla="*/ 21 h 40"/>
                <a:gd name="T22" fmla="*/ 6 w 30"/>
                <a:gd name="T23" fmla="*/ 35 h 40"/>
                <a:gd name="T24" fmla="*/ 30 w 30"/>
                <a:gd name="T25" fmla="*/ 35 h 40"/>
                <a:gd name="T26" fmla="*/ 30 w 30"/>
                <a:gd name="T27" fmla="*/ 37 h 40"/>
                <a:gd name="T28" fmla="*/ 30 w 30"/>
                <a:gd name="T29" fmla="*/ 40 h 40"/>
                <a:gd name="T30" fmla="*/ 0 w 30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40">
                  <a:moveTo>
                    <a:pt x="0" y="4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30" y="35"/>
                  </a:lnTo>
                  <a:lnTo>
                    <a:pt x="30" y="37"/>
                  </a:lnTo>
                  <a:lnTo>
                    <a:pt x="30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2" name="Freeform 100"/>
            <p:cNvSpPr>
              <a:spLocks noEditPoints="1"/>
            </p:cNvSpPr>
            <p:nvPr userDrawn="1"/>
          </p:nvSpPr>
          <p:spPr bwMode="auto">
            <a:xfrm>
              <a:off x="1955" y="933"/>
              <a:ext cx="33" cy="40"/>
            </a:xfrm>
            <a:custGeom>
              <a:avLst/>
              <a:gdLst>
                <a:gd name="T0" fmla="*/ 0 w 27"/>
                <a:gd name="T1" fmla="*/ 0 h 32"/>
                <a:gd name="T2" fmla="*/ 2 w 27"/>
                <a:gd name="T3" fmla="*/ 0 h 32"/>
                <a:gd name="T4" fmla="*/ 15 w 27"/>
                <a:gd name="T5" fmla="*/ 0 h 32"/>
                <a:gd name="T6" fmla="*/ 23 w 27"/>
                <a:gd name="T7" fmla="*/ 2 h 32"/>
                <a:gd name="T8" fmla="*/ 25 w 27"/>
                <a:gd name="T9" fmla="*/ 8 h 32"/>
                <a:gd name="T10" fmla="*/ 23 w 27"/>
                <a:gd name="T11" fmla="*/ 15 h 32"/>
                <a:gd name="T12" fmla="*/ 21 w 27"/>
                <a:gd name="T13" fmla="*/ 16 h 32"/>
                <a:gd name="T14" fmla="*/ 22 w 27"/>
                <a:gd name="T15" fmla="*/ 16 h 32"/>
                <a:gd name="T16" fmla="*/ 25 w 27"/>
                <a:gd name="T17" fmla="*/ 22 h 32"/>
                <a:gd name="T18" fmla="*/ 25 w 27"/>
                <a:gd name="T19" fmla="*/ 28 h 32"/>
                <a:gd name="T20" fmla="*/ 25 w 27"/>
                <a:gd name="T21" fmla="*/ 30 h 32"/>
                <a:gd name="T22" fmla="*/ 27 w 27"/>
                <a:gd name="T23" fmla="*/ 31 h 32"/>
                <a:gd name="T24" fmla="*/ 27 w 27"/>
                <a:gd name="T25" fmla="*/ 31 h 32"/>
                <a:gd name="T26" fmla="*/ 21 w 27"/>
                <a:gd name="T27" fmla="*/ 31 h 32"/>
                <a:gd name="T28" fmla="*/ 21 w 27"/>
                <a:gd name="T29" fmla="*/ 29 h 32"/>
                <a:gd name="T30" fmla="*/ 21 w 27"/>
                <a:gd name="T31" fmla="*/ 26 h 32"/>
                <a:gd name="T32" fmla="*/ 21 w 27"/>
                <a:gd name="T33" fmla="*/ 23 h 32"/>
                <a:gd name="T34" fmla="*/ 19 w 27"/>
                <a:gd name="T35" fmla="*/ 19 h 32"/>
                <a:gd name="T36" fmla="*/ 15 w 27"/>
                <a:gd name="T37" fmla="*/ 18 h 32"/>
                <a:gd name="T38" fmla="*/ 4 w 27"/>
                <a:gd name="T39" fmla="*/ 18 h 32"/>
                <a:gd name="T40" fmla="*/ 4 w 27"/>
                <a:gd name="T41" fmla="*/ 32 h 32"/>
                <a:gd name="T42" fmla="*/ 2 w 27"/>
                <a:gd name="T43" fmla="*/ 32 h 32"/>
                <a:gd name="T44" fmla="*/ 0 w 27"/>
                <a:gd name="T45" fmla="*/ 32 h 32"/>
                <a:gd name="T46" fmla="*/ 0 w 27"/>
                <a:gd name="T47" fmla="*/ 0 h 32"/>
                <a:gd name="T48" fmla="*/ 4 w 27"/>
                <a:gd name="T49" fmla="*/ 14 h 32"/>
                <a:gd name="T50" fmla="*/ 15 w 27"/>
                <a:gd name="T51" fmla="*/ 14 h 32"/>
                <a:gd name="T52" fmla="*/ 19 w 27"/>
                <a:gd name="T53" fmla="*/ 13 h 32"/>
                <a:gd name="T54" fmla="*/ 21 w 27"/>
                <a:gd name="T55" fmla="*/ 9 h 32"/>
                <a:gd name="T56" fmla="*/ 19 w 27"/>
                <a:gd name="T57" fmla="*/ 5 h 32"/>
                <a:gd name="T58" fmla="*/ 15 w 27"/>
                <a:gd name="T59" fmla="*/ 3 h 32"/>
                <a:gd name="T60" fmla="*/ 4 w 27"/>
                <a:gd name="T61" fmla="*/ 3 h 32"/>
                <a:gd name="T62" fmla="*/ 4 w 27"/>
                <a:gd name="T63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3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1" y="1"/>
                    <a:pt x="23" y="2"/>
                  </a:cubicBezTo>
                  <a:cubicBezTo>
                    <a:pt x="24" y="3"/>
                    <a:pt x="25" y="6"/>
                    <a:pt x="25" y="8"/>
                  </a:cubicBezTo>
                  <a:cubicBezTo>
                    <a:pt x="25" y="11"/>
                    <a:pt x="24" y="13"/>
                    <a:pt x="23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4" y="17"/>
                    <a:pt x="25" y="19"/>
                    <a:pt x="25" y="2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30"/>
                  </a:cubicBezTo>
                  <a:cubicBezTo>
                    <a:pt x="26" y="30"/>
                    <a:pt x="26" y="30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29"/>
                  </a:cubicBezTo>
                  <a:cubicBezTo>
                    <a:pt x="21" y="28"/>
                    <a:pt x="21" y="27"/>
                    <a:pt x="21" y="26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4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9" y="14"/>
                    <a:pt x="19" y="13"/>
                  </a:cubicBezTo>
                  <a:cubicBezTo>
                    <a:pt x="20" y="12"/>
                    <a:pt x="21" y="11"/>
                    <a:pt x="21" y="9"/>
                  </a:cubicBezTo>
                  <a:cubicBezTo>
                    <a:pt x="21" y="7"/>
                    <a:pt x="20" y="5"/>
                    <a:pt x="19" y="5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3" name="Freeform 101"/>
            <p:cNvSpPr/>
            <p:nvPr userDrawn="1"/>
          </p:nvSpPr>
          <p:spPr bwMode="auto">
            <a:xfrm>
              <a:off x="1999" y="932"/>
              <a:ext cx="31" cy="41"/>
            </a:xfrm>
            <a:custGeom>
              <a:avLst/>
              <a:gdLst>
                <a:gd name="T0" fmla="*/ 20 w 25"/>
                <a:gd name="T1" fmla="*/ 10 h 33"/>
                <a:gd name="T2" fmla="*/ 18 w 25"/>
                <a:gd name="T3" fmla="*/ 5 h 33"/>
                <a:gd name="T4" fmla="*/ 12 w 25"/>
                <a:gd name="T5" fmla="*/ 4 h 33"/>
                <a:gd name="T6" fmla="*/ 7 w 25"/>
                <a:gd name="T7" fmla="*/ 5 h 33"/>
                <a:gd name="T8" fmla="*/ 5 w 25"/>
                <a:gd name="T9" fmla="*/ 9 h 33"/>
                <a:gd name="T10" fmla="*/ 6 w 25"/>
                <a:gd name="T11" fmla="*/ 12 h 33"/>
                <a:gd name="T12" fmla="*/ 11 w 25"/>
                <a:gd name="T13" fmla="*/ 14 h 33"/>
                <a:gd name="T14" fmla="*/ 17 w 25"/>
                <a:gd name="T15" fmla="*/ 15 h 33"/>
                <a:gd name="T16" fmla="*/ 23 w 25"/>
                <a:gd name="T17" fmla="*/ 18 h 33"/>
                <a:gd name="T18" fmla="*/ 25 w 25"/>
                <a:gd name="T19" fmla="*/ 24 h 33"/>
                <a:gd name="T20" fmla="*/ 22 w 25"/>
                <a:gd name="T21" fmla="*/ 31 h 33"/>
                <a:gd name="T22" fmla="*/ 13 w 25"/>
                <a:gd name="T23" fmla="*/ 33 h 33"/>
                <a:gd name="T24" fmla="*/ 3 w 25"/>
                <a:gd name="T25" fmla="*/ 30 h 33"/>
                <a:gd name="T26" fmla="*/ 0 w 25"/>
                <a:gd name="T27" fmla="*/ 23 h 33"/>
                <a:gd name="T28" fmla="*/ 0 w 25"/>
                <a:gd name="T29" fmla="*/ 22 h 33"/>
                <a:gd name="T30" fmla="*/ 4 w 25"/>
                <a:gd name="T31" fmla="*/ 22 h 33"/>
                <a:gd name="T32" fmla="*/ 6 w 25"/>
                <a:gd name="T33" fmla="*/ 28 h 33"/>
                <a:gd name="T34" fmla="*/ 13 w 25"/>
                <a:gd name="T35" fmla="*/ 30 h 33"/>
                <a:gd name="T36" fmla="*/ 19 w 25"/>
                <a:gd name="T37" fmla="*/ 28 h 33"/>
                <a:gd name="T38" fmla="*/ 21 w 25"/>
                <a:gd name="T39" fmla="*/ 24 h 33"/>
                <a:gd name="T40" fmla="*/ 20 w 25"/>
                <a:gd name="T41" fmla="*/ 21 h 33"/>
                <a:gd name="T42" fmla="*/ 14 w 25"/>
                <a:gd name="T43" fmla="*/ 19 h 33"/>
                <a:gd name="T44" fmla="*/ 9 w 25"/>
                <a:gd name="T45" fmla="*/ 17 h 33"/>
                <a:gd name="T46" fmla="*/ 3 w 25"/>
                <a:gd name="T47" fmla="*/ 15 h 33"/>
                <a:gd name="T48" fmla="*/ 1 w 25"/>
                <a:gd name="T49" fmla="*/ 10 h 33"/>
                <a:gd name="T50" fmla="*/ 4 w 25"/>
                <a:gd name="T51" fmla="*/ 3 h 33"/>
                <a:gd name="T52" fmla="*/ 12 w 25"/>
                <a:gd name="T53" fmla="*/ 0 h 33"/>
                <a:gd name="T54" fmla="*/ 21 w 25"/>
                <a:gd name="T55" fmla="*/ 3 h 33"/>
                <a:gd name="T56" fmla="*/ 24 w 25"/>
                <a:gd name="T57" fmla="*/ 10 h 33"/>
                <a:gd name="T58" fmla="*/ 20 w 25"/>
                <a:gd name="T59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3">
                  <a:moveTo>
                    <a:pt x="20" y="10"/>
                  </a:moveTo>
                  <a:cubicBezTo>
                    <a:pt x="20" y="8"/>
                    <a:pt x="19" y="6"/>
                    <a:pt x="18" y="5"/>
                  </a:cubicBezTo>
                  <a:cubicBezTo>
                    <a:pt x="17" y="4"/>
                    <a:pt x="15" y="4"/>
                    <a:pt x="12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7"/>
                    <a:pt x="5" y="9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7" y="13"/>
                    <a:pt x="9" y="13"/>
                    <a:pt x="11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6"/>
                    <a:pt x="22" y="17"/>
                    <a:pt x="23" y="18"/>
                  </a:cubicBezTo>
                  <a:cubicBezTo>
                    <a:pt x="24" y="20"/>
                    <a:pt x="25" y="22"/>
                    <a:pt x="25" y="24"/>
                  </a:cubicBezTo>
                  <a:cubicBezTo>
                    <a:pt x="25" y="27"/>
                    <a:pt x="24" y="29"/>
                    <a:pt x="22" y="31"/>
                  </a:cubicBezTo>
                  <a:cubicBezTo>
                    <a:pt x="20" y="33"/>
                    <a:pt x="17" y="33"/>
                    <a:pt x="13" y="33"/>
                  </a:cubicBezTo>
                  <a:cubicBezTo>
                    <a:pt x="9" y="33"/>
                    <a:pt x="5" y="32"/>
                    <a:pt x="3" y="30"/>
                  </a:cubicBezTo>
                  <a:cubicBezTo>
                    <a:pt x="1" y="29"/>
                    <a:pt x="0" y="26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5"/>
                    <a:pt x="5" y="26"/>
                    <a:pt x="6" y="28"/>
                  </a:cubicBezTo>
                  <a:cubicBezTo>
                    <a:pt x="8" y="29"/>
                    <a:pt x="10" y="30"/>
                    <a:pt x="13" y="30"/>
                  </a:cubicBezTo>
                  <a:cubicBezTo>
                    <a:pt x="15" y="30"/>
                    <a:pt x="17" y="29"/>
                    <a:pt x="19" y="28"/>
                  </a:cubicBezTo>
                  <a:cubicBezTo>
                    <a:pt x="20" y="27"/>
                    <a:pt x="21" y="26"/>
                    <a:pt x="21" y="24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19" y="20"/>
                    <a:pt x="17" y="19"/>
                    <a:pt x="14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1" y="14"/>
                    <a:pt x="1" y="12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16" y="0"/>
                    <a:pt x="19" y="1"/>
                    <a:pt x="21" y="3"/>
                  </a:cubicBezTo>
                  <a:cubicBezTo>
                    <a:pt x="23" y="4"/>
                    <a:pt x="24" y="7"/>
                    <a:pt x="24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4" name="Freeform 102"/>
            <p:cNvSpPr/>
            <p:nvPr userDrawn="1"/>
          </p:nvSpPr>
          <p:spPr bwMode="auto">
            <a:xfrm>
              <a:off x="2044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5" name="Freeform 103"/>
            <p:cNvSpPr/>
            <p:nvPr userDrawn="1"/>
          </p:nvSpPr>
          <p:spPr bwMode="auto">
            <a:xfrm>
              <a:off x="2060" y="933"/>
              <a:ext cx="32" cy="40"/>
            </a:xfrm>
            <a:custGeom>
              <a:avLst/>
              <a:gdLst>
                <a:gd name="T0" fmla="*/ 13 w 32"/>
                <a:gd name="T1" fmla="*/ 5 h 40"/>
                <a:gd name="T2" fmla="*/ 0 w 32"/>
                <a:gd name="T3" fmla="*/ 5 h 40"/>
                <a:gd name="T4" fmla="*/ 0 w 32"/>
                <a:gd name="T5" fmla="*/ 3 h 40"/>
                <a:gd name="T6" fmla="*/ 0 w 32"/>
                <a:gd name="T7" fmla="*/ 0 h 40"/>
                <a:gd name="T8" fmla="*/ 32 w 32"/>
                <a:gd name="T9" fmla="*/ 0 h 40"/>
                <a:gd name="T10" fmla="*/ 32 w 32"/>
                <a:gd name="T11" fmla="*/ 3 h 40"/>
                <a:gd name="T12" fmla="*/ 32 w 32"/>
                <a:gd name="T13" fmla="*/ 5 h 40"/>
                <a:gd name="T14" fmla="*/ 18 w 32"/>
                <a:gd name="T15" fmla="*/ 5 h 40"/>
                <a:gd name="T16" fmla="*/ 18 w 32"/>
                <a:gd name="T17" fmla="*/ 40 h 40"/>
                <a:gd name="T18" fmla="*/ 16 w 32"/>
                <a:gd name="T19" fmla="*/ 40 h 40"/>
                <a:gd name="T20" fmla="*/ 13 w 32"/>
                <a:gd name="T21" fmla="*/ 40 h 40"/>
                <a:gd name="T22" fmla="*/ 13 w 32"/>
                <a:gd name="T2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0">
                  <a:moveTo>
                    <a:pt x="13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18" y="5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3" y="40"/>
                  </a:lnTo>
                  <a:lnTo>
                    <a:pt x="13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6" name="Freeform 104"/>
            <p:cNvSpPr/>
            <p:nvPr userDrawn="1"/>
          </p:nvSpPr>
          <p:spPr bwMode="auto">
            <a:xfrm>
              <a:off x="2101" y="933"/>
              <a:ext cx="34" cy="40"/>
            </a:xfrm>
            <a:custGeom>
              <a:avLst/>
              <a:gdLst>
                <a:gd name="T0" fmla="*/ 15 w 34"/>
                <a:gd name="T1" fmla="*/ 24 h 40"/>
                <a:gd name="T2" fmla="*/ 0 w 34"/>
                <a:gd name="T3" fmla="*/ 0 h 40"/>
                <a:gd name="T4" fmla="*/ 3 w 34"/>
                <a:gd name="T5" fmla="*/ 0 h 40"/>
                <a:gd name="T6" fmla="*/ 6 w 34"/>
                <a:gd name="T7" fmla="*/ 0 h 40"/>
                <a:gd name="T8" fmla="*/ 17 w 34"/>
                <a:gd name="T9" fmla="*/ 19 h 40"/>
                <a:gd name="T10" fmla="*/ 17 w 34"/>
                <a:gd name="T11" fmla="*/ 19 h 40"/>
                <a:gd name="T12" fmla="*/ 28 w 34"/>
                <a:gd name="T13" fmla="*/ 0 h 40"/>
                <a:gd name="T14" fmla="*/ 32 w 34"/>
                <a:gd name="T15" fmla="*/ 0 h 40"/>
                <a:gd name="T16" fmla="*/ 34 w 34"/>
                <a:gd name="T17" fmla="*/ 0 h 40"/>
                <a:gd name="T18" fmla="*/ 20 w 34"/>
                <a:gd name="T19" fmla="*/ 24 h 40"/>
                <a:gd name="T20" fmla="*/ 20 w 34"/>
                <a:gd name="T21" fmla="*/ 40 h 40"/>
                <a:gd name="T22" fmla="*/ 17 w 34"/>
                <a:gd name="T23" fmla="*/ 40 h 40"/>
                <a:gd name="T24" fmla="*/ 15 w 34"/>
                <a:gd name="T25" fmla="*/ 40 h 40"/>
                <a:gd name="T26" fmla="*/ 15 w 34"/>
                <a:gd name="T2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0">
                  <a:moveTo>
                    <a:pt x="15" y="2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0" y="24"/>
                  </a:lnTo>
                  <a:lnTo>
                    <a:pt x="20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7" name="Freeform 105"/>
            <p:cNvSpPr>
              <a:spLocks noEditPoints="1"/>
            </p:cNvSpPr>
            <p:nvPr userDrawn="1"/>
          </p:nvSpPr>
          <p:spPr bwMode="auto">
            <a:xfrm>
              <a:off x="954" y="660"/>
              <a:ext cx="350" cy="353"/>
            </a:xfrm>
            <a:custGeom>
              <a:avLst/>
              <a:gdLst>
                <a:gd name="T0" fmla="*/ 142 w 283"/>
                <a:gd name="T1" fmla="*/ 0 h 283"/>
                <a:gd name="T2" fmla="*/ 283 w 283"/>
                <a:gd name="T3" fmla="*/ 142 h 283"/>
                <a:gd name="T4" fmla="*/ 142 w 283"/>
                <a:gd name="T5" fmla="*/ 283 h 283"/>
                <a:gd name="T6" fmla="*/ 0 w 283"/>
                <a:gd name="T7" fmla="*/ 142 h 283"/>
                <a:gd name="T8" fmla="*/ 142 w 283"/>
                <a:gd name="T9" fmla="*/ 0 h 283"/>
                <a:gd name="T10" fmla="*/ 142 w 283"/>
                <a:gd name="T11" fmla="*/ 6 h 283"/>
                <a:gd name="T12" fmla="*/ 6 w 283"/>
                <a:gd name="T13" fmla="*/ 142 h 283"/>
                <a:gd name="T14" fmla="*/ 142 w 283"/>
                <a:gd name="T15" fmla="*/ 277 h 283"/>
                <a:gd name="T16" fmla="*/ 278 w 283"/>
                <a:gd name="T17" fmla="*/ 142 h 283"/>
                <a:gd name="T18" fmla="*/ 142 w 283"/>
                <a:gd name="T19" fmla="*/ 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283">
                  <a:moveTo>
                    <a:pt x="142" y="0"/>
                  </a:moveTo>
                  <a:cubicBezTo>
                    <a:pt x="220" y="0"/>
                    <a:pt x="283" y="64"/>
                    <a:pt x="283" y="142"/>
                  </a:cubicBezTo>
                  <a:cubicBezTo>
                    <a:pt x="283" y="219"/>
                    <a:pt x="220" y="283"/>
                    <a:pt x="142" y="283"/>
                  </a:cubicBezTo>
                  <a:cubicBezTo>
                    <a:pt x="64" y="283"/>
                    <a:pt x="0" y="219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moveTo>
                    <a:pt x="142" y="6"/>
                  </a:moveTo>
                  <a:cubicBezTo>
                    <a:pt x="67" y="6"/>
                    <a:pt x="6" y="67"/>
                    <a:pt x="6" y="142"/>
                  </a:cubicBezTo>
                  <a:cubicBezTo>
                    <a:pt x="6" y="216"/>
                    <a:pt x="67" y="277"/>
                    <a:pt x="142" y="277"/>
                  </a:cubicBezTo>
                  <a:cubicBezTo>
                    <a:pt x="217" y="277"/>
                    <a:pt x="278" y="216"/>
                    <a:pt x="278" y="142"/>
                  </a:cubicBezTo>
                  <a:cubicBezTo>
                    <a:pt x="278" y="67"/>
                    <a:pt x="217" y="6"/>
                    <a:pt x="14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8" name="Freeform 106"/>
            <p:cNvSpPr/>
            <p:nvPr userDrawn="1"/>
          </p:nvSpPr>
          <p:spPr bwMode="auto">
            <a:xfrm>
              <a:off x="1033" y="739"/>
              <a:ext cx="193" cy="173"/>
            </a:xfrm>
            <a:custGeom>
              <a:avLst/>
              <a:gdLst>
                <a:gd name="T0" fmla="*/ 28 w 156"/>
                <a:gd name="T1" fmla="*/ 139 h 139"/>
                <a:gd name="T2" fmla="*/ 7 w 156"/>
                <a:gd name="T3" fmla="*/ 112 h 139"/>
                <a:gd name="T4" fmla="*/ 0 w 156"/>
                <a:gd name="T5" fmla="*/ 79 h 139"/>
                <a:gd name="T6" fmla="*/ 78 w 156"/>
                <a:gd name="T7" fmla="*/ 0 h 139"/>
                <a:gd name="T8" fmla="*/ 156 w 156"/>
                <a:gd name="T9" fmla="*/ 79 h 139"/>
                <a:gd name="T10" fmla="*/ 149 w 156"/>
                <a:gd name="T11" fmla="*/ 112 h 139"/>
                <a:gd name="T12" fmla="*/ 128 w 156"/>
                <a:gd name="T13" fmla="*/ 139 h 139"/>
                <a:gd name="T14" fmla="*/ 126 w 156"/>
                <a:gd name="T15" fmla="*/ 137 h 139"/>
                <a:gd name="T16" fmla="*/ 146 w 156"/>
                <a:gd name="T17" fmla="*/ 111 h 139"/>
                <a:gd name="T18" fmla="*/ 153 w 156"/>
                <a:gd name="T19" fmla="*/ 79 h 139"/>
                <a:gd name="T20" fmla="*/ 78 w 156"/>
                <a:gd name="T21" fmla="*/ 3 h 139"/>
                <a:gd name="T22" fmla="*/ 3 w 156"/>
                <a:gd name="T23" fmla="*/ 79 h 139"/>
                <a:gd name="T24" fmla="*/ 10 w 156"/>
                <a:gd name="T25" fmla="*/ 111 h 139"/>
                <a:gd name="T26" fmla="*/ 30 w 156"/>
                <a:gd name="T27" fmla="*/ 137 h 139"/>
                <a:gd name="T28" fmla="*/ 28 w 156"/>
                <a:gd name="T2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139">
                  <a:moveTo>
                    <a:pt x="28" y="139"/>
                  </a:moveTo>
                  <a:cubicBezTo>
                    <a:pt x="19" y="132"/>
                    <a:pt x="12" y="122"/>
                    <a:pt x="7" y="112"/>
                  </a:cubicBezTo>
                  <a:cubicBezTo>
                    <a:pt x="2" y="102"/>
                    <a:pt x="0" y="90"/>
                    <a:pt x="0" y="79"/>
                  </a:cubicBezTo>
                  <a:cubicBezTo>
                    <a:pt x="0" y="36"/>
                    <a:pt x="35" y="0"/>
                    <a:pt x="78" y="0"/>
                  </a:cubicBezTo>
                  <a:cubicBezTo>
                    <a:pt x="121" y="0"/>
                    <a:pt x="156" y="36"/>
                    <a:pt x="156" y="79"/>
                  </a:cubicBezTo>
                  <a:cubicBezTo>
                    <a:pt x="156" y="90"/>
                    <a:pt x="153" y="102"/>
                    <a:pt x="149" y="112"/>
                  </a:cubicBezTo>
                  <a:cubicBezTo>
                    <a:pt x="144" y="122"/>
                    <a:pt x="136" y="132"/>
                    <a:pt x="128" y="139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34" y="130"/>
                    <a:pt x="141" y="121"/>
                    <a:pt x="146" y="111"/>
                  </a:cubicBezTo>
                  <a:cubicBezTo>
                    <a:pt x="151" y="101"/>
                    <a:pt x="153" y="90"/>
                    <a:pt x="153" y="79"/>
                  </a:cubicBezTo>
                  <a:cubicBezTo>
                    <a:pt x="153" y="37"/>
                    <a:pt x="119" y="3"/>
                    <a:pt x="78" y="3"/>
                  </a:cubicBezTo>
                  <a:cubicBezTo>
                    <a:pt x="36" y="3"/>
                    <a:pt x="3" y="37"/>
                    <a:pt x="3" y="79"/>
                  </a:cubicBezTo>
                  <a:cubicBezTo>
                    <a:pt x="3" y="90"/>
                    <a:pt x="5" y="101"/>
                    <a:pt x="10" y="111"/>
                  </a:cubicBezTo>
                  <a:cubicBezTo>
                    <a:pt x="14" y="121"/>
                    <a:pt x="21" y="130"/>
                    <a:pt x="30" y="137"/>
                  </a:cubicBezTo>
                  <a:lnTo>
                    <a:pt x="2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9" name="Freeform 107"/>
            <p:cNvSpPr/>
            <p:nvPr userDrawn="1"/>
          </p:nvSpPr>
          <p:spPr bwMode="auto">
            <a:xfrm>
              <a:off x="972" y="867"/>
              <a:ext cx="40" cy="29"/>
            </a:xfrm>
            <a:custGeom>
              <a:avLst/>
              <a:gdLst>
                <a:gd name="T0" fmla="*/ 8 w 40"/>
                <a:gd name="T1" fmla="*/ 29 h 29"/>
                <a:gd name="T2" fmla="*/ 0 w 40"/>
                <a:gd name="T3" fmla="*/ 10 h 29"/>
                <a:gd name="T4" fmla="*/ 4 w 40"/>
                <a:gd name="T5" fmla="*/ 9 h 29"/>
                <a:gd name="T6" fmla="*/ 35 w 40"/>
                <a:gd name="T7" fmla="*/ 14 h 29"/>
                <a:gd name="T8" fmla="*/ 30 w 40"/>
                <a:gd name="T9" fmla="*/ 1 h 29"/>
                <a:gd name="T10" fmla="*/ 34 w 40"/>
                <a:gd name="T11" fmla="*/ 0 h 29"/>
                <a:gd name="T12" fmla="*/ 40 w 40"/>
                <a:gd name="T13" fmla="*/ 16 h 29"/>
                <a:gd name="T14" fmla="*/ 36 w 40"/>
                <a:gd name="T15" fmla="*/ 17 h 29"/>
                <a:gd name="T16" fmla="*/ 7 w 40"/>
                <a:gd name="T17" fmla="*/ 14 h 29"/>
                <a:gd name="T18" fmla="*/ 12 w 40"/>
                <a:gd name="T19" fmla="*/ 27 h 29"/>
                <a:gd name="T20" fmla="*/ 8 w 40"/>
                <a:gd name="T2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9">
                  <a:moveTo>
                    <a:pt x="8" y="29"/>
                  </a:moveTo>
                  <a:lnTo>
                    <a:pt x="0" y="10"/>
                  </a:lnTo>
                  <a:lnTo>
                    <a:pt x="4" y="9"/>
                  </a:lnTo>
                  <a:lnTo>
                    <a:pt x="35" y="1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40" y="16"/>
                  </a:lnTo>
                  <a:lnTo>
                    <a:pt x="36" y="17"/>
                  </a:lnTo>
                  <a:lnTo>
                    <a:pt x="7" y="14"/>
                  </a:lnTo>
                  <a:lnTo>
                    <a:pt x="12" y="27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0" name="Freeform 108"/>
            <p:cNvSpPr/>
            <p:nvPr userDrawn="1"/>
          </p:nvSpPr>
          <p:spPr bwMode="auto">
            <a:xfrm>
              <a:off x="984" y="888"/>
              <a:ext cx="38" cy="31"/>
            </a:xfrm>
            <a:custGeom>
              <a:avLst/>
              <a:gdLst>
                <a:gd name="T0" fmla="*/ 7 w 38"/>
                <a:gd name="T1" fmla="*/ 31 h 31"/>
                <a:gd name="T2" fmla="*/ 6 w 38"/>
                <a:gd name="T3" fmla="*/ 28 h 31"/>
                <a:gd name="T4" fmla="*/ 19 w 38"/>
                <a:gd name="T5" fmla="*/ 21 h 31"/>
                <a:gd name="T6" fmla="*/ 14 w 38"/>
                <a:gd name="T7" fmla="*/ 11 h 31"/>
                <a:gd name="T8" fmla="*/ 1 w 38"/>
                <a:gd name="T9" fmla="*/ 19 h 31"/>
                <a:gd name="T10" fmla="*/ 0 w 38"/>
                <a:gd name="T11" fmla="*/ 15 h 31"/>
                <a:gd name="T12" fmla="*/ 29 w 38"/>
                <a:gd name="T13" fmla="*/ 0 h 31"/>
                <a:gd name="T14" fmla="*/ 32 w 38"/>
                <a:gd name="T15" fmla="*/ 4 h 31"/>
                <a:gd name="T16" fmla="*/ 18 w 38"/>
                <a:gd name="T17" fmla="*/ 10 h 31"/>
                <a:gd name="T18" fmla="*/ 23 w 38"/>
                <a:gd name="T19" fmla="*/ 19 h 31"/>
                <a:gd name="T20" fmla="*/ 35 w 38"/>
                <a:gd name="T21" fmla="*/ 13 h 31"/>
                <a:gd name="T22" fmla="*/ 38 w 38"/>
                <a:gd name="T23" fmla="*/ 16 h 31"/>
                <a:gd name="T24" fmla="*/ 7 w 38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7" y="31"/>
                  </a:moveTo>
                  <a:lnTo>
                    <a:pt x="6" y="28"/>
                  </a:lnTo>
                  <a:lnTo>
                    <a:pt x="19" y="21"/>
                  </a:lnTo>
                  <a:lnTo>
                    <a:pt x="14" y="1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29" y="0"/>
                  </a:lnTo>
                  <a:lnTo>
                    <a:pt x="32" y="4"/>
                  </a:lnTo>
                  <a:lnTo>
                    <a:pt x="18" y="10"/>
                  </a:lnTo>
                  <a:lnTo>
                    <a:pt x="23" y="19"/>
                  </a:lnTo>
                  <a:lnTo>
                    <a:pt x="35" y="13"/>
                  </a:lnTo>
                  <a:lnTo>
                    <a:pt x="38" y="16"/>
                  </a:lnTo>
                  <a:lnTo>
                    <a:pt x="7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1" name="Freeform 109"/>
            <p:cNvSpPr/>
            <p:nvPr userDrawn="1"/>
          </p:nvSpPr>
          <p:spPr bwMode="auto">
            <a:xfrm>
              <a:off x="995" y="906"/>
              <a:ext cx="38" cy="33"/>
            </a:xfrm>
            <a:custGeom>
              <a:avLst/>
              <a:gdLst>
                <a:gd name="T0" fmla="*/ 11 w 38"/>
                <a:gd name="T1" fmla="*/ 33 h 33"/>
                <a:gd name="T2" fmla="*/ 0 w 38"/>
                <a:gd name="T3" fmla="*/ 18 h 33"/>
                <a:gd name="T4" fmla="*/ 28 w 38"/>
                <a:gd name="T5" fmla="*/ 0 h 33"/>
                <a:gd name="T6" fmla="*/ 38 w 38"/>
                <a:gd name="T7" fmla="*/ 15 h 33"/>
                <a:gd name="T8" fmla="*/ 36 w 38"/>
                <a:gd name="T9" fmla="*/ 17 h 33"/>
                <a:gd name="T10" fmla="*/ 27 w 38"/>
                <a:gd name="T11" fmla="*/ 6 h 33"/>
                <a:gd name="T12" fmla="*/ 18 w 38"/>
                <a:gd name="T13" fmla="*/ 11 h 33"/>
                <a:gd name="T14" fmla="*/ 26 w 38"/>
                <a:gd name="T15" fmla="*/ 21 h 33"/>
                <a:gd name="T16" fmla="*/ 23 w 38"/>
                <a:gd name="T17" fmla="*/ 23 h 33"/>
                <a:gd name="T18" fmla="*/ 16 w 38"/>
                <a:gd name="T19" fmla="*/ 13 h 33"/>
                <a:gd name="T20" fmla="*/ 6 w 38"/>
                <a:gd name="T21" fmla="*/ 20 h 33"/>
                <a:gd name="T22" fmla="*/ 13 w 38"/>
                <a:gd name="T23" fmla="*/ 31 h 33"/>
                <a:gd name="T24" fmla="*/ 11 w 3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3">
                  <a:moveTo>
                    <a:pt x="11" y="33"/>
                  </a:moveTo>
                  <a:lnTo>
                    <a:pt x="0" y="18"/>
                  </a:lnTo>
                  <a:lnTo>
                    <a:pt x="28" y="0"/>
                  </a:lnTo>
                  <a:lnTo>
                    <a:pt x="38" y="15"/>
                  </a:lnTo>
                  <a:lnTo>
                    <a:pt x="36" y="17"/>
                  </a:lnTo>
                  <a:lnTo>
                    <a:pt x="27" y="6"/>
                  </a:lnTo>
                  <a:lnTo>
                    <a:pt x="18" y="11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16" y="13"/>
                  </a:lnTo>
                  <a:lnTo>
                    <a:pt x="6" y="20"/>
                  </a:lnTo>
                  <a:lnTo>
                    <a:pt x="13" y="31"/>
                  </a:ln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2" name="Freeform 110"/>
            <p:cNvSpPr/>
            <p:nvPr userDrawn="1"/>
          </p:nvSpPr>
          <p:spPr bwMode="auto">
            <a:xfrm>
              <a:off x="1026" y="934"/>
              <a:ext cx="24" cy="29"/>
            </a:xfrm>
            <a:custGeom>
              <a:avLst/>
              <a:gdLst>
                <a:gd name="T0" fmla="*/ 3 w 24"/>
                <a:gd name="T1" fmla="*/ 29 h 29"/>
                <a:gd name="T2" fmla="*/ 0 w 24"/>
                <a:gd name="T3" fmla="*/ 26 h 29"/>
                <a:gd name="T4" fmla="*/ 21 w 24"/>
                <a:gd name="T5" fmla="*/ 0 h 29"/>
                <a:gd name="T6" fmla="*/ 24 w 24"/>
                <a:gd name="T7" fmla="*/ 3 h 29"/>
                <a:gd name="T8" fmla="*/ 3 w 24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3" y="29"/>
                  </a:moveTo>
                  <a:lnTo>
                    <a:pt x="0" y="26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3" name="Freeform 111"/>
            <p:cNvSpPr>
              <a:spLocks noEditPoints="1"/>
            </p:cNvSpPr>
            <p:nvPr userDrawn="1"/>
          </p:nvSpPr>
          <p:spPr bwMode="auto">
            <a:xfrm>
              <a:off x="1034" y="942"/>
              <a:ext cx="29" cy="35"/>
            </a:xfrm>
            <a:custGeom>
              <a:avLst/>
              <a:gdLst>
                <a:gd name="T0" fmla="*/ 11 w 29"/>
                <a:gd name="T1" fmla="*/ 32 h 35"/>
                <a:gd name="T2" fmla="*/ 16 w 29"/>
                <a:gd name="T3" fmla="*/ 23 h 35"/>
                <a:gd name="T4" fmla="*/ 11 w 29"/>
                <a:gd name="T5" fmla="*/ 20 h 35"/>
                <a:gd name="T6" fmla="*/ 3 w 29"/>
                <a:gd name="T7" fmla="*/ 27 h 35"/>
                <a:gd name="T8" fmla="*/ 0 w 29"/>
                <a:gd name="T9" fmla="*/ 25 h 35"/>
                <a:gd name="T10" fmla="*/ 24 w 29"/>
                <a:gd name="T11" fmla="*/ 0 h 35"/>
                <a:gd name="T12" fmla="*/ 29 w 29"/>
                <a:gd name="T13" fmla="*/ 2 h 35"/>
                <a:gd name="T14" fmla="*/ 16 w 29"/>
                <a:gd name="T15" fmla="*/ 35 h 35"/>
                <a:gd name="T16" fmla="*/ 11 w 29"/>
                <a:gd name="T17" fmla="*/ 32 h 35"/>
                <a:gd name="T18" fmla="*/ 19 w 29"/>
                <a:gd name="T19" fmla="*/ 18 h 35"/>
                <a:gd name="T20" fmla="*/ 24 w 29"/>
                <a:gd name="T21" fmla="*/ 7 h 35"/>
                <a:gd name="T22" fmla="*/ 23 w 29"/>
                <a:gd name="T23" fmla="*/ 6 h 35"/>
                <a:gd name="T24" fmla="*/ 14 w 29"/>
                <a:gd name="T25" fmla="*/ 16 h 35"/>
                <a:gd name="T26" fmla="*/ 19 w 29"/>
                <a:gd name="T2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1" y="32"/>
                  </a:moveTo>
                  <a:lnTo>
                    <a:pt x="16" y="23"/>
                  </a:lnTo>
                  <a:lnTo>
                    <a:pt x="11" y="20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16" y="35"/>
                  </a:lnTo>
                  <a:lnTo>
                    <a:pt x="11" y="32"/>
                  </a:lnTo>
                  <a:close/>
                  <a:moveTo>
                    <a:pt x="19" y="18"/>
                  </a:moveTo>
                  <a:lnTo>
                    <a:pt x="24" y="7"/>
                  </a:lnTo>
                  <a:lnTo>
                    <a:pt x="23" y="6"/>
                  </a:lnTo>
                  <a:lnTo>
                    <a:pt x="14" y="16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4" name="Freeform 112"/>
            <p:cNvSpPr/>
            <p:nvPr userDrawn="1"/>
          </p:nvSpPr>
          <p:spPr bwMode="auto">
            <a:xfrm>
              <a:off x="1054" y="948"/>
              <a:ext cx="32" cy="39"/>
            </a:xfrm>
            <a:custGeom>
              <a:avLst/>
              <a:gdLst>
                <a:gd name="T0" fmla="*/ 16 w 32"/>
                <a:gd name="T1" fmla="*/ 39 h 39"/>
                <a:gd name="T2" fmla="*/ 13 w 32"/>
                <a:gd name="T3" fmla="*/ 36 h 39"/>
                <a:gd name="T4" fmla="*/ 15 w 32"/>
                <a:gd name="T5" fmla="*/ 12 h 39"/>
                <a:gd name="T6" fmla="*/ 5 w 32"/>
                <a:gd name="T7" fmla="*/ 32 h 39"/>
                <a:gd name="T8" fmla="*/ 0 w 32"/>
                <a:gd name="T9" fmla="*/ 30 h 39"/>
                <a:gd name="T10" fmla="*/ 16 w 32"/>
                <a:gd name="T11" fmla="*/ 0 h 39"/>
                <a:gd name="T12" fmla="*/ 20 w 32"/>
                <a:gd name="T13" fmla="*/ 1 h 39"/>
                <a:gd name="T14" fmla="*/ 19 w 32"/>
                <a:gd name="T15" fmla="*/ 25 h 39"/>
                <a:gd name="T16" fmla="*/ 29 w 32"/>
                <a:gd name="T17" fmla="*/ 5 h 39"/>
                <a:gd name="T18" fmla="*/ 32 w 32"/>
                <a:gd name="T19" fmla="*/ 7 h 39"/>
                <a:gd name="T20" fmla="*/ 16 w 32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9">
                  <a:moveTo>
                    <a:pt x="16" y="39"/>
                  </a:moveTo>
                  <a:lnTo>
                    <a:pt x="13" y="36"/>
                  </a:lnTo>
                  <a:lnTo>
                    <a:pt x="15" y="12"/>
                  </a:lnTo>
                  <a:lnTo>
                    <a:pt x="5" y="32"/>
                  </a:lnTo>
                  <a:lnTo>
                    <a:pt x="0" y="3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19" y="25"/>
                  </a:lnTo>
                  <a:lnTo>
                    <a:pt x="29" y="5"/>
                  </a:lnTo>
                  <a:lnTo>
                    <a:pt x="32" y="7"/>
                  </a:lnTo>
                  <a:lnTo>
                    <a:pt x="1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5" name="Freeform 113"/>
            <p:cNvSpPr/>
            <p:nvPr userDrawn="1"/>
          </p:nvSpPr>
          <p:spPr bwMode="auto">
            <a:xfrm>
              <a:off x="1079" y="957"/>
              <a:ext cx="23" cy="36"/>
            </a:xfrm>
            <a:custGeom>
              <a:avLst/>
              <a:gdLst>
                <a:gd name="T0" fmla="*/ 12 w 19"/>
                <a:gd name="T1" fmla="*/ 29 h 29"/>
                <a:gd name="T2" fmla="*/ 10 w 19"/>
                <a:gd name="T3" fmla="*/ 29 h 29"/>
                <a:gd name="T4" fmla="*/ 10 w 19"/>
                <a:gd name="T5" fmla="*/ 26 h 29"/>
                <a:gd name="T6" fmla="*/ 8 w 19"/>
                <a:gd name="T7" fmla="*/ 27 h 29"/>
                <a:gd name="T8" fmla="*/ 5 w 19"/>
                <a:gd name="T9" fmla="*/ 27 h 29"/>
                <a:gd name="T10" fmla="*/ 1 w 19"/>
                <a:gd name="T11" fmla="*/ 23 h 29"/>
                <a:gd name="T12" fmla="*/ 1 w 19"/>
                <a:gd name="T13" fmla="*/ 13 h 29"/>
                <a:gd name="T14" fmla="*/ 6 w 19"/>
                <a:gd name="T15" fmla="*/ 3 h 29"/>
                <a:gd name="T16" fmla="*/ 14 w 19"/>
                <a:gd name="T17" fmla="*/ 1 h 29"/>
                <a:gd name="T18" fmla="*/ 18 w 19"/>
                <a:gd name="T19" fmla="*/ 11 h 29"/>
                <a:gd name="T20" fmla="*/ 15 w 19"/>
                <a:gd name="T21" fmla="*/ 11 h 29"/>
                <a:gd name="T22" fmla="*/ 13 w 19"/>
                <a:gd name="T23" fmla="*/ 4 h 29"/>
                <a:gd name="T24" fmla="*/ 8 w 19"/>
                <a:gd name="T25" fmla="*/ 6 h 29"/>
                <a:gd name="T26" fmla="*/ 5 w 19"/>
                <a:gd name="T27" fmla="*/ 14 h 29"/>
                <a:gd name="T28" fmla="*/ 4 w 19"/>
                <a:gd name="T29" fmla="*/ 21 h 29"/>
                <a:gd name="T30" fmla="*/ 6 w 19"/>
                <a:gd name="T31" fmla="*/ 24 h 29"/>
                <a:gd name="T32" fmla="*/ 9 w 19"/>
                <a:gd name="T33" fmla="*/ 24 h 29"/>
                <a:gd name="T34" fmla="*/ 12 w 19"/>
                <a:gd name="T35" fmla="*/ 20 h 29"/>
                <a:gd name="T36" fmla="*/ 12 w 19"/>
                <a:gd name="T37" fmla="*/ 18 h 29"/>
                <a:gd name="T38" fmla="*/ 8 w 19"/>
                <a:gd name="T39" fmla="*/ 17 h 29"/>
                <a:gd name="T40" fmla="*/ 9 w 19"/>
                <a:gd name="T41" fmla="*/ 14 h 29"/>
                <a:gd name="T42" fmla="*/ 16 w 19"/>
                <a:gd name="T43" fmla="*/ 17 h 29"/>
                <a:gd name="T44" fmla="*/ 12 w 19"/>
                <a:gd name="T4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9">
                  <a:moveTo>
                    <a:pt x="12" y="2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3" y="26"/>
                    <a:pt x="2" y="25"/>
                    <a:pt x="1" y="23"/>
                  </a:cubicBezTo>
                  <a:cubicBezTo>
                    <a:pt x="0" y="20"/>
                    <a:pt x="0" y="17"/>
                    <a:pt x="1" y="13"/>
                  </a:cubicBezTo>
                  <a:cubicBezTo>
                    <a:pt x="3" y="8"/>
                    <a:pt x="4" y="5"/>
                    <a:pt x="6" y="3"/>
                  </a:cubicBezTo>
                  <a:cubicBezTo>
                    <a:pt x="9" y="1"/>
                    <a:pt x="12" y="0"/>
                    <a:pt x="14" y="1"/>
                  </a:cubicBezTo>
                  <a:cubicBezTo>
                    <a:pt x="17" y="2"/>
                    <a:pt x="19" y="6"/>
                    <a:pt x="18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9"/>
                    <a:pt x="15" y="5"/>
                    <a:pt x="13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4" y="17"/>
                    <a:pt x="3" y="20"/>
                    <a:pt x="4" y="21"/>
                  </a:cubicBezTo>
                  <a:cubicBezTo>
                    <a:pt x="4" y="23"/>
                    <a:pt x="5" y="24"/>
                    <a:pt x="6" y="24"/>
                  </a:cubicBezTo>
                  <a:cubicBezTo>
                    <a:pt x="7" y="25"/>
                    <a:pt x="9" y="25"/>
                    <a:pt x="9" y="24"/>
                  </a:cubicBezTo>
                  <a:cubicBezTo>
                    <a:pt x="10" y="23"/>
                    <a:pt x="11" y="22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7"/>
                    <a:pt x="16" y="17"/>
                    <a:pt x="16" y="17"/>
                  </a:cubicBezTo>
                  <a:lnTo>
                    <a:pt x="12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6" name="Freeform 114"/>
            <p:cNvSpPr/>
            <p:nvPr userDrawn="1"/>
          </p:nvSpPr>
          <p:spPr bwMode="auto">
            <a:xfrm>
              <a:off x="1121" y="962"/>
              <a:ext cx="19" cy="33"/>
            </a:xfrm>
            <a:custGeom>
              <a:avLst/>
              <a:gdLst>
                <a:gd name="T0" fmla="*/ 15 w 15"/>
                <a:gd name="T1" fmla="*/ 19 h 27"/>
                <a:gd name="T2" fmla="*/ 13 w 15"/>
                <a:gd name="T3" fmla="*/ 25 h 27"/>
                <a:gd name="T4" fmla="*/ 7 w 15"/>
                <a:gd name="T5" fmla="*/ 27 h 27"/>
                <a:gd name="T6" fmla="*/ 1 w 15"/>
                <a:gd name="T7" fmla="*/ 25 h 27"/>
                <a:gd name="T8" fmla="*/ 0 w 15"/>
                <a:gd name="T9" fmla="*/ 19 h 27"/>
                <a:gd name="T10" fmla="*/ 0 w 15"/>
                <a:gd name="T11" fmla="*/ 0 h 27"/>
                <a:gd name="T12" fmla="*/ 4 w 15"/>
                <a:gd name="T13" fmla="*/ 0 h 27"/>
                <a:gd name="T14" fmla="*/ 3 w 15"/>
                <a:gd name="T15" fmla="*/ 19 h 27"/>
                <a:gd name="T16" fmla="*/ 4 w 15"/>
                <a:gd name="T17" fmla="*/ 23 h 27"/>
                <a:gd name="T18" fmla="*/ 7 w 15"/>
                <a:gd name="T19" fmla="*/ 24 h 27"/>
                <a:gd name="T20" fmla="*/ 10 w 15"/>
                <a:gd name="T21" fmla="*/ 23 h 27"/>
                <a:gd name="T22" fmla="*/ 11 w 15"/>
                <a:gd name="T23" fmla="*/ 19 h 27"/>
                <a:gd name="T24" fmla="*/ 12 w 15"/>
                <a:gd name="T25" fmla="*/ 0 h 27"/>
                <a:gd name="T26" fmla="*/ 15 w 15"/>
                <a:gd name="T27" fmla="*/ 0 h 27"/>
                <a:gd name="T28" fmla="*/ 15 w 15"/>
                <a:gd name="T2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7">
                  <a:moveTo>
                    <a:pt x="15" y="19"/>
                  </a:moveTo>
                  <a:cubicBezTo>
                    <a:pt x="15" y="22"/>
                    <a:pt x="14" y="24"/>
                    <a:pt x="13" y="25"/>
                  </a:cubicBezTo>
                  <a:cubicBezTo>
                    <a:pt x="11" y="27"/>
                    <a:pt x="10" y="27"/>
                    <a:pt x="7" y="27"/>
                  </a:cubicBezTo>
                  <a:cubicBezTo>
                    <a:pt x="4" y="27"/>
                    <a:pt x="2" y="26"/>
                    <a:pt x="1" y="25"/>
                  </a:cubicBezTo>
                  <a:cubicBezTo>
                    <a:pt x="0" y="23"/>
                    <a:pt x="0" y="21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1"/>
                    <a:pt x="3" y="22"/>
                    <a:pt x="4" y="23"/>
                  </a:cubicBezTo>
                  <a:cubicBezTo>
                    <a:pt x="5" y="24"/>
                    <a:pt x="6" y="24"/>
                    <a:pt x="7" y="24"/>
                  </a:cubicBezTo>
                  <a:cubicBezTo>
                    <a:pt x="8" y="24"/>
                    <a:pt x="9" y="24"/>
                    <a:pt x="10" y="23"/>
                  </a:cubicBezTo>
                  <a:cubicBezTo>
                    <a:pt x="11" y="22"/>
                    <a:pt x="11" y="21"/>
                    <a:pt x="11" y="1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7" name="Freeform 115"/>
            <p:cNvSpPr/>
            <p:nvPr userDrawn="1"/>
          </p:nvSpPr>
          <p:spPr bwMode="auto">
            <a:xfrm>
              <a:off x="1142" y="959"/>
              <a:ext cx="21" cy="36"/>
            </a:xfrm>
            <a:custGeom>
              <a:avLst/>
              <a:gdLst>
                <a:gd name="T0" fmla="*/ 21 w 21"/>
                <a:gd name="T1" fmla="*/ 33 h 36"/>
                <a:gd name="T2" fmla="*/ 17 w 21"/>
                <a:gd name="T3" fmla="*/ 34 h 36"/>
                <a:gd name="T4" fmla="*/ 5 w 21"/>
                <a:gd name="T5" fmla="*/ 11 h 36"/>
                <a:gd name="T6" fmla="*/ 8 w 21"/>
                <a:gd name="T7" fmla="*/ 35 h 36"/>
                <a:gd name="T8" fmla="*/ 3 w 21"/>
                <a:gd name="T9" fmla="*/ 36 h 36"/>
                <a:gd name="T10" fmla="*/ 0 w 21"/>
                <a:gd name="T11" fmla="*/ 3 h 36"/>
                <a:gd name="T12" fmla="*/ 5 w 21"/>
                <a:gd name="T13" fmla="*/ 1 h 36"/>
                <a:gd name="T14" fmla="*/ 15 w 21"/>
                <a:gd name="T15" fmla="*/ 18 h 36"/>
                <a:gd name="T16" fmla="*/ 12 w 21"/>
                <a:gd name="T17" fmla="*/ 0 h 36"/>
                <a:gd name="T18" fmla="*/ 16 w 21"/>
                <a:gd name="T19" fmla="*/ 0 h 36"/>
                <a:gd name="T20" fmla="*/ 21 w 21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6">
                  <a:moveTo>
                    <a:pt x="21" y="33"/>
                  </a:moveTo>
                  <a:lnTo>
                    <a:pt x="17" y="34"/>
                  </a:lnTo>
                  <a:lnTo>
                    <a:pt x="5" y="11"/>
                  </a:lnTo>
                  <a:lnTo>
                    <a:pt x="8" y="35"/>
                  </a:lnTo>
                  <a:lnTo>
                    <a:pt x="3" y="36"/>
                  </a:lnTo>
                  <a:lnTo>
                    <a:pt x="0" y="3"/>
                  </a:lnTo>
                  <a:lnTo>
                    <a:pt x="5" y="1"/>
                  </a:lnTo>
                  <a:lnTo>
                    <a:pt x="15" y="18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8" name="Freeform 116"/>
            <p:cNvSpPr/>
            <p:nvPr userDrawn="1"/>
          </p:nvSpPr>
          <p:spPr bwMode="auto">
            <a:xfrm>
              <a:off x="1162" y="957"/>
              <a:ext cx="14" cy="33"/>
            </a:xfrm>
            <a:custGeom>
              <a:avLst/>
              <a:gdLst>
                <a:gd name="T0" fmla="*/ 14 w 14"/>
                <a:gd name="T1" fmla="*/ 31 h 33"/>
                <a:gd name="T2" fmla="*/ 9 w 14"/>
                <a:gd name="T3" fmla="*/ 33 h 33"/>
                <a:gd name="T4" fmla="*/ 0 w 14"/>
                <a:gd name="T5" fmla="*/ 1 h 33"/>
                <a:gd name="T6" fmla="*/ 4 w 14"/>
                <a:gd name="T7" fmla="*/ 0 h 33"/>
                <a:gd name="T8" fmla="*/ 14 w 1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3">
                  <a:moveTo>
                    <a:pt x="14" y="31"/>
                  </a:moveTo>
                  <a:lnTo>
                    <a:pt x="9" y="33"/>
                  </a:lnTo>
                  <a:lnTo>
                    <a:pt x="0" y="1"/>
                  </a:lnTo>
                  <a:lnTo>
                    <a:pt x="4" y="0"/>
                  </a:lnTo>
                  <a:lnTo>
                    <a:pt x="14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9" name="Freeform 117"/>
            <p:cNvSpPr/>
            <p:nvPr userDrawn="1"/>
          </p:nvSpPr>
          <p:spPr bwMode="auto">
            <a:xfrm>
              <a:off x="1169" y="948"/>
              <a:ext cx="23" cy="37"/>
            </a:xfrm>
            <a:custGeom>
              <a:avLst/>
              <a:gdLst>
                <a:gd name="T0" fmla="*/ 18 w 23"/>
                <a:gd name="T1" fmla="*/ 0 h 37"/>
                <a:gd name="T2" fmla="*/ 23 w 23"/>
                <a:gd name="T3" fmla="*/ 35 h 37"/>
                <a:gd name="T4" fmla="*/ 19 w 23"/>
                <a:gd name="T5" fmla="*/ 37 h 37"/>
                <a:gd name="T6" fmla="*/ 0 w 23"/>
                <a:gd name="T7" fmla="*/ 7 h 37"/>
                <a:gd name="T8" fmla="*/ 4 w 23"/>
                <a:gd name="T9" fmla="*/ 6 h 37"/>
                <a:gd name="T10" fmla="*/ 18 w 23"/>
                <a:gd name="T11" fmla="*/ 26 h 37"/>
                <a:gd name="T12" fmla="*/ 14 w 23"/>
                <a:gd name="T13" fmla="*/ 1 h 37"/>
                <a:gd name="T14" fmla="*/ 18 w 23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7">
                  <a:moveTo>
                    <a:pt x="18" y="0"/>
                  </a:moveTo>
                  <a:lnTo>
                    <a:pt x="23" y="35"/>
                  </a:lnTo>
                  <a:lnTo>
                    <a:pt x="19" y="37"/>
                  </a:lnTo>
                  <a:lnTo>
                    <a:pt x="0" y="7"/>
                  </a:lnTo>
                  <a:lnTo>
                    <a:pt x="4" y="6"/>
                  </a:lnTo>
                  <a:lnTo>
                    <a:pt x="18" y="26"/>
                  </a:lnTo>
                  <a:lnTo>
                    <a:pt x="14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0" name="Freeform 118"/>
            <p:cNvSpPr/>
            <p:nvPr userDrawn="1"/>
          </p:nvSpPr>
          <p:spPr bwMode="auto">
            <a:xfrm>
              <a:off x="1188" y="939"/>
              <a:ext cx="33" cy="38"/>
            </a:xfrm>
            <a:custGeom>
              <a:avLst/>
              <a:gdLst>
                <a:gd name="T0" fmla="*/ 33 w 33"/>
                <a:gd name="T1" fmla="*/ 29 h 38"/>
                <a:gd name="T2" fmla="*/ 17 w 33"/>
                <a:gd name="T3" fmla="*/ 38 h 38"/>
                <a:gd name="T4" fmla="*/ 0 w 33"/>
                <a:gd name="T5" fmla="*/ 8 h 38"/>
                <a:gd name="T6" fmla="*/ 15 w 33"/>
                <a:gd name="T7" fmla="*/ 0 h 38"/>
                <a:gd name="T8" fmla="*/ 17 w 33"/>
                <a:gd name="T9" fmla="*/ 3 h 38"/>
                <a:gd name="T10" fmla="*/ 6 w 33"/>
                <a:gd name="T11" fmla="*/ 9 h 38"/>
                <a:gd name="T12" fmla="*/ 11 w 33"/>
                <a:gd name="T13" fmla="*/ 19 h 38"/>
                <a:gd name="T14" fmla="*/ 22 w 33"/>
                <a:gd name="T15" fmla="*/ 13 h 38"/>
                <a:gd name="T16" fmla="*/ 23 w 33"/>
                <a:gd name="T17" fmla="*/ 16 h 38"/>
                <a:gd name="T18" fmla="*/ 14 w 33"/>
                <a:gd name="T19" fmla="*/ 21 h 38"/>
                <a:gd name="T20" fmla="*/ 20 w 33"/>
                <a:gd name="T21" fmla="*/ 33 h 38"/>
                <a:gd name="T22" fmla="*/ 31 w 33"/>
                <a:gd name="T23" fmla="*/ 25 h 38"/>
                <a:gd name="T24" fmla="*/ 33 w 33"/>
                <a:gd name="T2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8">
                  <a:moveTo>
                    <a:pt x="33" y="29"/>
                  </a:moveTo>
                  <a:lnTo>
                    <a:pt x="17" y="38"/>
                  </a:lnTo>
                  <a:lnTo>
                    <a:pt x="0" y="8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6" y="9"/>
                  </a:lnTo>
                  <a:lnTo>
                    <a:pt x="11" y="19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14" y="21"/>
                  </a:lnTo>
                  <a:lnTo>
                    <a:pt x="20" y="33"/>
                  </a:lnTo>
                  <a:lnTo>
                    <a:pt x="31" y="25"/>
                  </a:lnTo>
                  <a:lnTo>
                    <a:pt x="3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1" name="Freeform 119"/>
            <p:cNvSpPr>
              <a:spLocks noEditPoints="1"/>
            </p:cNvSpPr>
            <p:nvPr userDrawn="1"/>
          </p:nvSpPr>
          <p:spPr bwMode="auto">
            <a:xfrm>
              <a:off x="1205" y="931"/>
              <a:ext cx="34" cy="34"/>
            </a:xfrm>
            <a:custGeom>
              <a:avLst/>
              <a:gdLst>
                <a:gd name="T0" fmla="*/ 27 w 27"/>
                <a:gd name="T1" fmla="*/ 20 h 28"/>
                <a:gd name="T2" fmla="*/ 24 w 27"/>
                <a:gd name="T3" fmla="*/ 22 h 28"/>
                <a:gd name="T4" fmla="*/ 15 w 27"/>
                <a:gd name="T5" fmla="*/ 14 h 28"/>
                <a:gd name="T6" fmla="*/ 12 w 27"/>
                <a:gd name="T7" fmla="*/ 17 h 28"/>
                <a:gd name="T8" fmla="*/ 19 w 27"/>
                <a:gd name="T9" fmla="*/ 26 h 28"/>
                <a:gd name="T10" fmla="*/ 16 w 27"/>
                <a:gd name="T11" fmla="*/ 28 h 28"/>
                <a:gd name="T12" fmla="*/ 0 w 27"/>
                <a:gd name="T13" fmla="*/ 6 h 28"/>
                <a:gd name="T14" fmla="*/ 5 w 27"/>
                <a:gd name="T15" fmla="*/ 2 h 28"/>
                <a:gd name="T16" fmla="*/ 11 w 27"/>
                <a:gd name="T17" fmla="*/ 0 h 28"/>
                <a:gd name="T18" fmla="*/ 18 w 27"/>
                <a:gd name="T19" fmla="*/ 8 h 28"/>
                <a:gd name="T20" fmla="*/ 17 w 27"/>
                <a:gd name="T21" fmla="*/ 12 h 28"/>
                <a:gd name="T22" fmla="*/ 27 w 27"/>
                <a:gd name="T23" fmla="*/ 20 h 28"/>
                <a:gd name="T24" fmla="*/ 10 w 27"/>
                <a:gd name="T25" fmla="*/ 4 h 28"/>
                <a:gd name="T26" fmla="*/ 5 w 27"/>
                <a:gd name="T27" fmla="*/ 6 h 28"/>
                <a:gd name="T28" fmla="*/ 10 w 27"/>
                <a:gd name="T29" fmla="*/ 13 h 28"/>
                <a:gd name="T30" fmla="*/ 14 w 27"/>
                <a:gd name="T31" fmla="*/ 10 h 28"/>
                <a:gd name="T32" fmla="*/ 10 w 27"/>
                <a:gd name="T3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8">
                  <a:moveTo>
                    <a:pt x="27" y="20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6" y="1"/>
                    <a:pt x="18" y="4"/>
                    <a:pt x="18" y="8"/>
                  </a:cubicBezTo>
                  <a:cubicBezTo>
                    <a:pt x="18" y="9"/>
                    <a:pt x="18" y="11"/>
                    <a:pt x="17" y="12"/>
                  </a:cubicBezTo>
                  <a:lnTo>
                    <a:pt x="27" y="20"/>
                  </a:lnTo>
                  <a:close/>
                  <a:moveTo>
                    <a:pt x="10" y="4"/>
                  </a:moveTo>
                  <a:cubicBezTo>
                    <a:pt x="8" y="3"/>
                    <a:pt x="6" y="5"/>
                    <a:pt x="5" y="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2"/>
                    <a:pt x="12" y="12"/>
                    <a:pt x="14" y="10"/>
                  </a:cubicBezTo>
                  <a:cubicBezTo>
                    <a:pt x="14" y="7"/>
                    <a:pt x="13" y="5"/>
                    <a:pt x="10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2" name="Freeform 120"/>
            <p:cNvSpPr/>
            <p:nvPr userDrawn="1"/>
          </p:nvSpPr>
          <p:spPr bwMode="auto">
            <a:xfrm>
              <a:off x="1223" y="916"/>
              <a:ext cx="34" cy="29"/>
            </a:xfrm>
            <a:custGeom>
              <a:avLst/>
              <a:gdLst>
                <a:gd name="T0" fmla="*/ 22 w 28"/>
                <a:gd name="T1" fmla="*/ 10 h 24"/>
                <a:gd name="T2" fmla="*/ 19 w 28"/>
                <a:gd name="T3" fmla="*/ 24 h 24"/>
                <a:gd name="T4" fmla="*/ 14 w 28"/>
                <a:gd name="T5" fmla="*/ 23 h 24"/>
                <a:gd name="T6" fmla="*/ 15 w 28"/>
                <a:gd name="T7" fmla="*/ 20 h 24"/>
                <a:gd name="T8" fmla="*/ 18 w 28"/>
                <a:gd name="T9" fmla="*/ 21 h 24"/>
                <a:gd name="T10" fmla="*/ 20 w 28"/>
                <a:gd name="T11" fmla="*/ 13 h 24"/>
                <a:gd name="T12" fmla="*/ 17 w 28"/>
                <a:gd name="T13" fmla="*/ 12 h 24"/>
                <a:gd name="T14" fmla="*/ 8 w 28"/>
                <a:gd name="T15" fmla="*/ 15 h 24"/>
                <a:gd name="T16" fmla="*/ 0 w 28"/>
                <a:gd name="T17" fmla="*/ 9 h 24"/>
                <a:gd name="T18" fmla="*/ 2 w 28"/>
                <a:gd name="T19" fmla="*/ 4 h 24"/>
                <a:gd name="T20" fmla="*/ 11 w 28"/>
                <a:gd name="T21" fmla="*/ 2 h 24"/>
                <a:gd name="T22" fmla="*/ 10 w 28"/>
                <a:gd name="T23" fmla="*/ 5 h 24"/>
                <a:gd name="T24" fmla="*/ 4 w 28"/>
                <a:gd name="T25" fmla="*/ 6 h 24"/>
                <a:gd name="T26" fmla="*/ 3 w 28"/>
                <a:gd name="T27" fmla="*/ 9 h 24"/>
                <a:gd name="T28" fmla="*/ 7 w 28"/>
                <a:gd name="T29" fmla="*/ 12 h 24"/>
                <a:gd name="T30" fmla="*/ 17 w 28"/>
                <a:gd name="T31" fmla="*/ 9 h 24"/>
                <a:gd name="T32" fmla="*/ 22 w 28"/>
                <a:gd name="T3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4">
                  <a:moveTo>
                    <a:pt x="22" y="10"/>
                  </a:moveTo>
                  <a:cubicBezTo>
                    <a:pt x="28" y="13"/>
                    <a:pt x="26" y="23"/>
                    <a:pt x="19" y="24"/>
                  </a:cubicBezTo>
                  <a:cubicBezTo>
                    <a:pt x="17" y="24"/>
                    <a:pt x="15" y="24"/>
                    <a:pt x="14" y="23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1"/>
                    <a:pt x="17" y="21"/>
                    <a:pt x="18" y="21"/>
                  </a:cubicBezTo>
                  <a:cubicBezTo>
                    <a:pt x="23" y="20"/>
                    <a:pt x="23" y="15"/>
                    <a:pt x="20" y="13"/>
                  </a:cubicBezTo>
                  <a:cubicBezTo>
                    <a:pt x="19" y="12"/>
                    <a:pt x="18" y="12"/>
                    <a:pt x="17" y="12"/>
                  </a:cubicBezTo>
                  <a:cubicBezTo>
                    <a:pt x="13" y="13"/>
                    <a:pt x="11" y="15"/>
                    <a:pt x="8" y="15"/>
                  </a:cubicBezTo>
                  <a:cubicBezTo>
                    <a:pt x="4" y="15"/>
                    <a:pt x="1" y="13"/>
                    <a:pt x="0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4" y="0"/>
                    <a:pt x="8" y="0"/>
                    <a:pt x="11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5" y="4"/>
                    <a:pt x="4" y="6"/>
                  </a:cubicBezTo>
                  <a:cubicBezTo>
                    <a:pt x="3" y="7"/>
                    <a:pt x="3" y="8"/>
                    <a:pt x="3" y="9"/>
                  </a:cubicBezTo>
                  <a:cubicBezTo>
                    <a:pt x="4" y="11"/>
                    <a:pt x="5" y="12"/>
                    <a:pt x="7" y="12"/>
                  </a:cubicBezTo>
                  <a:cubicBezTo>
                    <a:pt x="11" y="11"/>
                    <a:pt x="13" y="8"/>
                    <a:pt x="17" y="9"/>
                  </a:cubicBezTo>
                  <a:cubicBezTo>
                    <a:pt x="18" y="9"/>
                    <a:pt x="20" y="9"/>
                    <a:pt x="22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3" name="Freeform 121"/>
            <p:cNvSpPr/>
            <p:nvPr userDrawn="1"/>
          </p:nvSpPr>
          <p:spPr bwMode="auto">
            <a:xfrm>
              <a:off x="1234" y="906"/>
              <a:ext cx="31" cy="21"/>
            </a:xfrm>
            <a:custGeom>
              <a:avLst/>
              <a:gdLst>
                <a:gd name="T0" fmla="*/ 31 w 31"/>
                <a:gd name="T1" fmla="*/ 17 h 21"/>
                <a:gd name="T2" fmla="*/ 28 w 31"/>
                <a:gd name="T3" fmla="*/ 21 h 21"/>
                <a:gd name="T4" fmla="*/ 0 w 31"/>
                <a:gd name="T5" fmla="*/ 2 h 21"/>
                <a:gd name="T6" fmla="*/ 2 w 31"/>
                <a:gd name="T7" fmla="*/ 0 h 21"/>
                <a:gd name="T8" fmla="*/ 31 w 31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1">
                  <a:moveTo>
                    <a:pt x="31" y="17"/>
                  </a:moveTo>
                  <a:lnTo>
                    <a:pt x="28" y="21"/>
                  </a:lnTo>
                  <a:lnTo>
                    <a:pt x="0" y="2"/>
                  </a:lnTo>
                  <a:lnTo>
                    <a:pt x="2" y="0"/>
                  </a:lnTo>
                  <a:lnTo>
                    <a:pt x="31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4" name="Freeform 122"/>
            <p:cNvSpPr/>
            <p:nvPr userDrawn="1"/>
          </p:nvSpPr>
          <p:spPr bwMode="auto">
            <a:xfrm>
              <a:off x="1239" y="884"/>
              <a:ext cx="36" cy="28"/>
            </a:xfrm>
            <a:custGeom>
              <a:avLst/>
              <a:gdLst>
                <a:gd name="T0" fmla="*/ 11 w 36"/>
                <a:gd name="T1" fmla="*/ 3 h 28"/>
                <a:gd name="T2" fmla="*/ 8 w 36"/>
                <a:gd name="T3" fmla="*/ 9 h 28"/>
                <a:gd name="T4" fmla="*/ 36 w 36"/>
                <a:gd name="T5" fmla="*/ 25 h 28"/>
                <a:gd name="T6" fmla="*/ 33 w 36"/>
                <a:gd name="T7" fmla="*/ 28 h 28"/>
                <a:gd name="T8" fmla="*/ 6 w 36"/>
                <a:gd name="T9" fmla="*/ 13 h 28"/>
                <a:gd name="T10" fmla="*/ 3 w 36"/>
                <a:gd name="T11" fmla="*/ 18 h 28"/>
                <a:gd name="T12" fmla="*/ 0 w 36"/>
                <a:gd name="T13" fmla="*/ 17 h 28"/>
                <a:gd name="T14" fmla="*/ 7 w 36"/>
                <a:gd name="T15" fmla="*/ 0 h 28"/>
                <a:gd name="T16" fmla="*/ 11 w 36"/>
                <a:gd name="T1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8">
                  <a:moveTo>
                    <a:pt x="11" y="3"/>
                  </a:moveTo>
                  <a:lnTo>
                    <a:pt x="8" y="9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0" y="17"/>
                  </a:lnTo>
                  <a:lnTo>
                    <a:pt x="7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5" name="Freeform 123"/>
            <p:cNvSpPr/>
            <p:nvPr userDrawn="1"/>
          </p:nvSpPr>
          <p:spPr bwMode="auto">
            <a:xfrm>
              <a:off x="1247" y="865"/>
              <a:ext cx="36" cy="23"/>
            </a:xfrm>
            <a:custGeom>
              <a:avLst/>
              <a:gdLst>
                <a:gd name="T0" fmla="*/ 8 w 36"/>
                <a:gd name="T1" fmla="*/ 0 h 23"/>
                <a:gd name="T2" fmla="*/ 25 w 36"/>
                <a:gd name="T3" fmla="*/ 14 h 23"/>
                <a:gd name="T4" fmla="*/ 36 w 36"/>
                <a:gd name="T5" fmla="*/ 19 h 23"/>
                <a:gd name="T6" fmla="*/ 34 w 36"/>
                <a:gd name="T7" fmla="*/ 23 h 23"/>
                <a:gd name="T8" fmla="*/ 24 w 36"/>
                <a:gd name="T9" fmla="*/ 18 h 23"/>
                <a:gd name="T10" fmla="*/ 0 w 36"/>
                <a:gd name="T11" fmla="*/ 18 h 23"/>
                <a:gd name="T12" fmla="*/ 2 w 36"/>
                <a:gd name="T13" fmla="*/ 14 h 23"/>
                <a:gd name="T14" fmla="*/ 18 w 36"/>
                <a:gd name="T15" fmla="*/ 14 h 23"/>
                <a:gd name="T16" fmla="*/ 7 w 36"/>
                <a:gd name="T17" fmla="*/ 5 h 23"/>
                <a:gd name="T18" fmla="*/ 8 w 36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3">
                  <a:moveTo>
                    <a:pt x="8" y="0"/>
                  </a:moveTo>
                  <a:lnTo>
                    <a:pt x="25" y="14"/>
                  </a:lnTo>
                  <a:lnTo>
                    <a:pt x="36" y="19"/>
                  </a:lnTo>
                  <a:lnTo>
                    <a:pt x="34" y="23"/>
                  </a:lnTo>
                  <a:lnTo>
                    <a:pt x="24" y="18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18" y="14"/>
                  </a:lnTo>
                  <a:lnTo>
                    <a:pt x="7" y="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6" name="Freeform 124"/>
            <p:cNvSpPr/>
            <p:nvPr userDrawn="1"/>
          </p:nvSpPr>
          <p:spPr bwMode="auto">
            <a:xfrm>
              <a:off x="1010" y="928"/>
              <a:ext cx="34" cy="25"/>
            </a:xfrm>
            <a:custGeom>
              <a:avLst/>
              <a:gdLst>
                <a:gd name="T0" fmla="*/ 14 w 28"/>
                <a:gd name="T1" fmla="*/ 16 h 20"/>
                <a:gd name="T2" fmla="*/ 8 w 28"/>
                <a:gd name="T3" fmla="*/ 20 h 20"/>
                <a:gd name="T4" fmla="*/ 2 w 28"/>
                <a:gd name="T5" fmla="*/ 17 h 20"/>
                <a:gd name="T6" fmla="*/ 0 w 28"/>
                <a:gd name="T7" fmla="*/ 12 h 20"/>
                <a:gd name="T8" fmla="*/ 1 w 28"/>
                <a:gd name="T9" fmla="*/ 9 h 20"/>
                <a:gd name="T10" fmla="*/ 4 w 28"/>
                <a:gd name="T11" fmla="*/ 10 h 20"/>
                <a:gd name="T12" fmla="*/ 3 w 28"/>
                <a:gd name="T13" fmla="*/ 12 h 20"/>
                <a:gd name="T14" fmla="*/ 4 w 28"/>
                <a:gd name="T15" fmla="*/ 15 h 20"/>
                <a:gd name="T16" fmla="*/ 8 w 28"/>
                <a:gd name="T17" fmla="*/ 16 h 20"/>
                <a:gd name="T18" fmla="*/ 12 w 28"/>
                <a:gd name="T19" fmla="*/ 14 h 20"/>
                <a:gd name="T20" fmla="*/ 25 w 28"/>
                <a:gd name="T21" fmla="*/ 0 h 20"/>
                <a:gd name="T22" fmla="*/ 28 w 28"/>
                <a:gd name="T23" fmla="*/ 3 h 20"/>
                <a:gd name="T24" fmla="*/ 14 w 28"/>
                <a:gd name="T2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0">
                  <a:moveTo>
                    <a:pt x="14" y="16"/>
                  </a:moveTo>
                  <a:cubicBezTo>
                    <a:pt x="12" y="18"/>
                    <a:pt x="10" y="20"/>
                    <a:pt x="8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4"/>
                    <a:pt x="0" y="12"/>
                  </a:cubicBezTo>
                  <a:cubicBezTo>
                    <a:pt x="0" y="11"/>
                    <a:pt x="0" y="10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6"/>
                    <a:pt x="6" y="16"/>
                    <a:pt x="8" y="16"/>
                  </a:cubicBezTo>
                  <a:cubicBezTo>
                    <a:pt x="9" y="16"/>
                    <a:pt x="10" y="15"/>
                    <a:pt x="12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3"/>
                    <a:pt x="28" y="3"/>
                    <a:pt x="28" y="3"/>
                  </a:cubicBezTo>
                  <a:lnTo>
                    <a:pt x="14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7" name="Freeform 125"/>
            <p:cNvSpPr>
              <a:spLocks noEditPoints="1"/>
            </p:cNvSpPr>
            <p:nvPr userDrawn="1"/>
          </p:nvSpPr>
          <p:spPr bwMode="auto">
            <a:xfrm>
              <a:off x="1073" y="917"/>
              <a:ext cx="106" cy="33"/>
            </a:xfrm>
            <a:custGeom>
              <a:avLst/>
              <a:gdLst>
                <a:gd name="T0" fmla="*/ 0 w 86"/>
                <a:gd name="T1" fmla="*/ 15 h 27"/>
                <a:gd name="T2" fmla="*/ 4 w 86"/>
                <a:gd name="T3" fmla="*/ 15 h 27"/>
                <a:gd name="T4" fmla="*/ 6 w 86"/>
                <a:gd name="T5" fmla="*/ 3 h 27"/>
                <a:gd name="T6" fmla="*/ 10 w 86"/>
                <a:gd name="T7" fmla="*/ 3 h 27"/>
                <a:gd name="T8" fmla="*/ 14 w 86"/>
                <a:gd name="T9" fmla="*/ 4 h 27"/>
                <a:gd name="T10" fmla="*/ 10 w 86"/>
                <a:gd name="T11" fmla="*/ 19 h 27"/>
                <a:gd name="T12" fmla="*/ 37 w 86"/>
                <a:gd name="T13" fmla="*/ 14 h 27"/>
                <a:gd name="T14" fmla="*/ 33 w 86"/>
                <a:gd name="T15" fmla="*/ 11 h 27"/>
                <a:gd name="T16" fmla="*/ 28 w 86"/>
                <a:gd name="T17" fmla="*/ 13 h 27"/>
                <a:gd name="T18" fmla="*/ 30 w 86"/>
                <a:gd name="T19" fmla="*/ 16 h 27"/>
                <a:gd name="T20" fmla="*/ 34 w 86"/>
                <a:gd name="T21" fmla="*/ 17 h 27"/>
                <a:gd name="T22" fmla="*/ 37 w 86"/>
                <a:gd name="T23" fmla="*/ 14 h 27"/>
                <a:gd name="T24" fmla="*/ 36 w 86"/>
                <a:gd name="T25" fmla="*/ 21 h 27"/>
                <a:gd name="T26" fmla="*/ 32 w 86"/>
                <a:gd name="T27" fmla="*/ 19 h 27"/>
                <a:gd name="T28" fmla="*/ 27 w 86"/>
                <a:gd name="T29" fmla="*/ 19 h 27"/>
                <a:gd name="T30" fmla="*/ 27 w 86"/>
                <a:gd name="T31" fmla="*/ 24 h 27"/>
                <a:gd name="T32" fmla="*/ 34 w 86"/>
                <a:gd name="T33" fmla="*/ 25 h 27"/>
                <a:gd name="T34" fmla="*/ 30 w 86"/>
                <a:gd name="T35" fmla="*/ 27 h 27"/>
                <a:gd name="T36" fmla="*/ 24 w 86"/>
                <a:gd name="T37" fmla="*/ 25 h 27"/>
                <a:gd name="T38" fmla="*/ 23 w 86"/>
                <a:gd name="T39" fmla="*/ 21 h 27"/>
                <a:gd name="T40" fmla="*/ 28 w 86"/>
                <a:gd name="T41" fmla="*/ 17 h 27"/>
                <a:gd name="T42" fmla="*/ 25 w 86"/>
                <a:gd name="T43" fmla="*/ 15 h 27"/>
                <a:gd name="T44" fmla="*/ 28 w 86"/>
                <a:gd name="T45" fmla="*/ 10 h 27"/>
                <a:gd name="T46" fmla="*/ 39 w 86"/>
                <a:gd name="T47" fmla="*/ 11 h 27"/>
                <a:gd name="T48" fmla="*/ 39 w 86"/>
                <a:gd name="T49" fmla="*/ 17 h 27"/>
                <a:gd name="T50" fmla="*/ 36 w 86"/>
                <a:gd name="T51" fmla="*/ 18 h 27"/>
                <a:gd name="T52" fmla="*/ 39 w 86"/>
                <a:gd name="T53" fmla="*/ 23 h 27"/>
                <a:gd name="T54" fmla="*/ 30 w 86"/>
                <a:gd name="T55" fmla="*/ 27 h 27"/>
                <a:gd name="T56" fmla="*/ 62 w 86"/>
                <a:gd name="T57" fmla="*/ 14 h 27"/>
                <a:gd name="T58" fmla="*/ 59 w 86"/>
                <a:gd name="T59" fmla="*/ 11 h 27"/>
                <a:gd name="T60" fmla="*/ 54 w 86"/>
                <a:gd name="T61" fmla="*/ 12 h 27"/>
                <a:gd name="T62" fmla="*/ 53 w 86"/>
                <a:gd name="T63" fmla="*/ 17 h 27"/>
                <a:gd name="T64" fmla="*/ 56 w 86"/>
                <a:gd name="T65" fmla="*/ 19 h 27"/>
                <a:gd name="T66" fmla="*/ 60 w 86"/>
                <a:gd name="T67" fmla="*/ 18 h 27"/>
                <a:gd name="T68" fmla="*/ 63 w 86"/>
                <a:gd name="T69" fmla="*/ 17 h 27"/>
                <a:gd name="T70" fmla="*/ 50 w 86"/>
                <a:gd name="T71" fmla="*/ 15 h 27"/>
                <a:gd name="T72" fmla="*/ 52 w 86"/>
                <a:gd name="T73" fmla="*/ 11 h 27"/>
                <a:gd name="T74" fmla="*/ 58 w 86"/>
                <a:gd name="T75" fmla="*/ 9 h 27"/>
                <a:gd name="T76" fmla="*/ 63 w 86"/>
                <a:gd name="T77" fmla="*/ 11 h 27"/>
                <a:gd name="T78" fmla="*/ 66 w 86"/>
                <a:gd name="T79" fmla="*/ 17 h 27"/>
                <a:gd name="T80" fmla="*/ 63 w 86"/>
                <a:gd name="T81" fmla="*/ 24 h 27"/>
                <a:gd name="T82" fmla="*/ 55 w 86"/>
                <a:gd name="T83" fmla="*/ 27 h 27"/>
                <a:gd name="T84" fmla="*/ 52 w 86"/>
                <a:gd name="T85" fmla="*/ 27 h 27"/>
                <a:gd name="T86" fmla="*/ 52 w 86"/>
                <a:gd name="T87" fmla="*/ 25 h 27"/>
                <a:gd name="T88" fmla="*/ 55 w 86"/>
                <a:gd name="T89" fmla="*/ 25 h 27"/>
                <a:gd name="T90" fmla="*/ 62 w 86"/>
                <a:gd name="T91" fmla="*/ 19 h 27"/>
                <a:gd name="T92" fmla="*/ 57 w 86"/>
                <a:gd name="T93" fmla="*/ 21 h 27"/>
                <a:gd name="T94" fmla="*/ 52 w 86"/>
                <a:gd name="T95" fmla="*/ 20 h 27"/>
                <a:gd name="T96" fmla="*/ 50 w 86"/>
                <a:gd name="T97" fmla="*/ 15 h 27"/>
                <a:gd name="T98" fmla="*/ 86 w 86"/>
                <a:gd name="T99" fmla="*/ 18 h 27"/>
                <a:gd name="T100" fmla="*/ 83 w 86"/>
                <a:gd name="T101" fmla="*/ 3 h 27"/>
                <a:gd name="T102" fmla="*/ 72 w 86"/>
                <a:gd name="T103" fmla="*/ 6 h 27"/>
                <a:gd name="T104" fmla="*/ 86 w 86"/>
                <a:gd name="T10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" h="27">
                  <a:moveTo>
                    <a:pt x="9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1" y="3"/>
                    <a:pt x="11" y="3"/>
                    <a:pt x="12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9" y="20"/>
                  </a:lnTo>
                  <a:close/>
                  <a:moveTo>
                    <a:pt x="37" y="14"/>
                  </a:move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5" y="11"/>
                    <a:pt x="33" y="11"/>
                  </a:cubicBezTo>
                  <a:cubicBezTo>
                    <a:pt x="32" y="11"/>
                    <a:pt x="31" y="11"/>
                    <a:pt x="30" y="11"/>
                  </a:cubicBezTo>
                  <a:cubicBezTo>
                    <a:pt x="29" y="12"/>
                    <a:pt x="29" y="12"/>
                    <a:pt x="28" y="13"/>
                  </a:cubicBezTo>
                  <a:cubicBezTo>
                    <a:pt x="28" y="14"/>
                    <a:pt x="28" y="14"/>
                    <a:pt x="29" y="15"/>
                  </a:cubicBezTo>
                  <a:cubicBezTo>
                    <a:pt x="29" y="15"/>
                    <a:pt x="30" y="15"/>
                    <a:pt x="30" y="16"/>
                  </a:cubicBezTo>
                  <a:cubicBezTo>
                    <a:pt x="31" y="16"/>
                    <a:pt x="31" y="16"/>
                    <a:pt x="32" y="17"/>
                  </a:cubicBezTo>
                  <a:cubicBezTo>
                    <a:pt x="33" y="17"/>
                    <a:pt x="33" y="17"/>
                    <a:pt x="34" y="17"/>
                  </a:cubicBezTo>
                  <a:cubicBezTo>
                    <a:pt x="35" y="17"/>
                    <a:pt x="36" y="17"/>
                    <a:pt x="36" y="16"/>
                  </a:cubicBezTo>
                  <a:cubicBezTo>
                    <a:pt x="37" y="16"/>
                    <a:pt x="37" y="15"/>
                    <a:pt x="37" y="14"/>
                  </a:cubicBezTo>
                  <a:moveTo>
                    <a:pt x="36" y="23"/>
                  </a:moveTo>
                  <a:cubicBezTo>
                    <a:pt x="36" y="22"/>
                    <a:pt x="36" y="22"/>
                    <a:pt x="36" y="21"/>
                  </a:cubicBezTo>
                  <a:cubicBezTo>
                    <a:pt x="35" y="21"/>
                    <a:pt x="34" y="20"/>
                    <a:pt x="33" y="20"/>
                  </a:cubicBezTo>
                  <a:cubicBezTo>
                    <a:pt x="33" y="19"/>
                    <a:pt x="33" y="19"/>
                    <a:pt x="32" y="19"/>
                  </a:cubicBezTo>
                  <a:cubicBezTo>
                    <a:pt x="31" y="19"/>
                    <a:pt x="31" y="18"/>
                    <a:pt x="30" y="18"/>
                  </a:cubicBezTo>
                  <a:cubicBezTo>
                    <a:pt x="29" y="18"/>
                    <a:pt x="28" y="19"/>
                    <a:pt x="27" y="19"/>
                  </a:cubicBezTo>
                  <a:cubicBezTo>
                    <a:pt x="27" y="20"/>
                    <a:pt x="26" y="20"/>
                    <a:pt x="26" y="21"/>
                  </a:cubicBezTo>
                  <a:cubicBezTo>
                    <a:pt x="26" y="22"/>
                    <a:pt x="26" y="23"/>
                    <a:pt x="27" y="24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2" y="26"/>
                    <a:pt x="33" y="25"/>
                    <a:pt x="34" y="25"/>
                  </a:cubicBezTo>
                  <a:cubicBezTo>
                    <a:pt x="35" y="24"/>
                    <a:pt x="36" y="24"/>
                    <a:pt x="36" y="23"/>
                  </a:cubicBezTo>
                  <a:moveTo>
                    <a:pt x="30" y="27"/>
                  </a:moveTo>
                  <a:cubicBezTo>
                    <a:pt x="29" y="27"/>
                    <a:pt x="28" y="27"/>
                    <a:pt x="27" y="26"/>
                  </a:cubicBezTo>
                  <a:cubicBezTo>
                    <a:pt x="26" y="26"/>
                    <a:pt x="25" y="25"/>
                    <a:pt x="24" y="25"/>
                  </a:cubicBezTo>
                  <a:cubicBezTo>
                    <a:pt x="23" y="24"/>
                    <a:pt x="23" y="24"/>
                    <a:pt x="23" y="23"/>
                  </a:cubicBezTo>
                  <a:cubicBezTo>
                    <a:pt x="23" y="22"/>
                    <a:pt x="22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5" y="18"/>
                    <a:pt x="26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6"/>
                    <a:pt x="26" y="16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6" y="11"/>
                    <a:pt x="28" y="10"/>
                  </a:cubicBezTo>
                  <a:cubicBezTo>
                    <a:pt x="29" y="9"/>
                    <a:pt x="31" y="9"/>
                    <a:pt x="34" y="10"/>
                  </a:cubicBezTo>
                  <a:cubicBezTo>
                    <a:pt x="36" y="10"/>
                    <a:pt x="38" y="10"/>
                    <a:pt x="39" y="11"/>
                  </a:cubicBezTo>
                  <a:cubicBezTo>
                    <a:pt x="40" y="12"/>
                    <a:pt x="41" y="14"/>
                    <a:pt x="40" y="15"/>
                  </a:cubicBezTo>
                  <a:cubicBezTo>
                    <a:pt x="40" y="16"/>
                    <a:pt x="40" y="16"/>
                    <a:pt x="39" y="17"/>
                  </a:cubicBezTo>
                  <a:cubicBezTo>
                    <a:pt x="38" y="18"/>
                    <a:pt x="37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9"/>
                    <a:pt x="38" y="20"/>
                    <a:pt x="39" y="20"/>
                  </a:cubicBezTo>
                  <a:cubicBezTo>
                    <a:pt x="39" y="21"/>
                    <a:pt x="40" y="22"/>
                    <a:pt x="39" y="23"/>
                  </a:cubicBezTo>
                  <a:cubicBezTo>
                    <a:pt x="39" y="25"/>
                    <a:pt x="38" y="26"/>
                    <a:pt x="36" y="26"/>
                  </a:cubicBezTo>
                  <a:cubicBezTo>
                    <a:pt x="34" y="27"/>
                    <a:pt x="32" y="27"/>
                    <a:pt x="30" y="27"/>
                  </a:cubicBezTo>
                  <a:moveTo>
                    <a:pt x="63" y="17"/>
                  </a:moveTo>
                  <a:cubicBezTo>
                    <a:pt x="63" y="15"/>
                    <a:pt x="62" y="15"/>
                    <a:pt x="62" y="14"/>
                  </a:cubicBezTo>
                  <a:cubicBezTo>
                    <a:pt x="62" y="13"/>
                    <a:pt x="61" y="13"/>
                    <a:pt x="61" y="12"/>
                  </a:cubicBezTo>
                  <a:cubicBezTo>
                    <a:pt x="60" y="12"/>
                    <a:pt x="60" y="12"/>
                    <a:pt x="59" y="11"/>
                  </a:cubicBezTo>
                  <a:cubicBezTo>
                    <a:pt x="59" y="11"/>
                    <a:pt x="58" y="11"/>
                    <a:pt x="58" y="11"/>
                  </a:cubicBezTo>
                  <a:cubicBezTo>
                    <a:pt x="56" y="11"/>
                    <a:pt x="55" y="12"/>
                    <a:pt x="54" y="12"/>
                  </a:cubicBezTo>
                  <a:cubicBezTo>
                    <a:pt x="53" y="13"/>
                    <a:pt x="53" y="14"/>
                    <a:pt x="53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7"/>
                    <a:pt x="54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9" y="19"/>
                    <a:pt x="59" y="19"/>
                    <a:pt x="60" y="18"/>
                  </a:cubicBezTo>
                  <a:cubicBezTo>
                    <a:pt x="61" y="18"/>
                    <a:pt x="62" y="18"/>
                    <a:pt x="62" y="18"/>
                  </a:cubicBezTo>
                  <a:cubicBezTo>
                    <a:pt x="63" y="18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moveTo>
                    <a:pt x="50" y="15"/>
                  </a:moveTo>
                  <a:cubicBezTo>
                    <a:pt x="50" y="14"/>
                    <a:pt x="50" y="14"/>
                    <a:pt x="50" y="13"/>
                  </a:cubicBezTo>
                  <a:cubicBezTo>
                    <a:pt x="51" y="12"/>
                    <a:pt x="51" y="11"/>
                    <a:pt x="52" y="11"/>
                  </a:cubicBezTo>
                  <a:cubicBezTo>
                    <a:pt x="53" y="10"/>
                    <a:pt x="53" y="10"/>
                    <a:pt x="55" y="10"/>
                  </a:cubicBezTo>
                  <a:cubicBezTo>
                    <a:pt x="56" y="9"/>
                    <a:pt x="57" y="9"/>
                    <a:pt x="58" y="9"/>
                  </a:cubicBezTo>
                  <a:cubicBezTo>
                    <a:pt x="59" y="9"/>
                    <a:pt x="60" y="9"/>
                    <a:pt x="61" y="10"/>
                  </a:cubicBezTo>
                  <a:cubicBezTo>
                    <a:pt x="62" y="10"/>
                    <a:pt x="63" y="10"/>
                    <a:pt x="63" y="11"/>
                  </a:cubicBezTo>
                  <a:cubicBezTo>
                    <a:pt x="64" y="11"/>
                    <a:pt x="65" y="12"/>
                    <a:pt x="65" y="13"/>
                  </a:cubicBezTo>
                  <a:cubicBezTo>
                    <a:pt x="66" y="14"/>
                    <a:pt x="66" y="16"/>
                    <a:pt x="66" y="17"/>
                  </a:cubicBezTo>
                  <a:cubicBezTo>
                    <a:pt x="66" y="19"/>
                    <a:pt x="66" y="20"/>
                    <a:pt x="65" y="21"/>
                  </a:cubicBezTo>
                  <a:cubicBezTo>
                    <a:pt x="65" y="22"/>
                    <a:pt x="64" y="23"/>
                    <a:pt x="63" y="24"/>
                  </a:cubicBezTo>
                  <a:cubicBezTo>
                    <a:pt x="62" y="25"/>
                    <a:pt x="61" y="26"/>
                    <a:pt x="60" y="26"/>
                  </a:cubicBezTo>
                  <a:cubicBezTo>
                    <a:pt x="58" y="27"/>
                    <a:pt x="57" y="27"/>
                    <a:pt x="55" y="27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7" y="25"/>
                    <a:pt x="59" y="25"/>
                    <a:pt x="60" y="24"/>
                  </a:cubicBezTo>
                  <a:cubicBezTo>
                    <a:pt x="62" y="23"/>
                    <a:pt x="62" y="21"/>
                    <a:pt x="62" y="19"/>
                  </a:cubicBezTo>
                  <a:cubicBezTo>
                    <a:pt x="62" y="20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1" y="19"/>
                    <a:pt x="51" y="18"/>
                    <a:pt x="50" y="18"/>
                  </a:cubicBezTo>
                  <a:cubicBezTo>
                    <a:pt x="50" y="17"/>
                    <a:pt x="50" y="16"/>
                    <a:pt x="50" y="15"/>
                  </a:cubicBezTo>
                  <a:moveTo>
                    <a:pt x="86" y="1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8" name="Freeform 126"/>
            <p:cNvSpPr/>
            <p:nvPr userDrawn="1"/>
          </p:nvSpPr>
          <p:spPr bwMode="auto">
            <a:xfrm>
              <a:off x="1184" y="728"/>
              <a:ext cx="14" cy="14"/>
            </a:xfrm>
            <a:custGeom>
              <a:avLst/>
              <a:gdLst>
                <a:gd name="T0" fmla="*/ 2 w 11"/>
                <a:gd name="T1" fmla="*/ 12 h 12"/>
                <a:gd name="T2" fmla="*/ 2 w 11"/>
                <a:gd name="T3" fmla="*/ 8 h 12"/>
                <a:gd name="T4" fmla="*/ 1 w 11"/>
                <a:gd name="T5" fmla="*/ 3 h 12"/>
                <a:gd name="T6" fmla="*/ 8 w 11"/>
                <a:gd name="T7" fmla="*/ 3 h 12"/>
                <a:gd name="T8" fmla="*/ 9 w 11"/>
                <a:gd name="T9" fmla="*/ 5 h 12"/>
                <a:gd name="T10" fmla="*/ 8 w 11"/>
                <a:gd name="T11" fmla="*/ 11 h 12"/>
                <a:gd name="T12" fmla="*/ 2 w 1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cubicBezTo>
                    <a:pt x="0" y="11"/>
                    <a:pt x="1" y="10"/>
                    <a:pt x="2" y="8"/>
                  </a:cubicBezTo>
                  <a:cubicBezTo>
                    <a:pt x="2" y="7"/>
                    <a:pt x="1" y="5"/>
                    <a:pt x="1" y="3"/>
                  </a:cubicBezTo>
                  <a:cubicBezTo>
                    <a:pt x="2" y="0"/>
                    <a:pt x="6" y="2"/>
                    <a:pt x="8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0" y="7"/>
                    <a:pt x="11" y="10"/>
                    <a:pt x="8" y="11"/>
                  </a:cubicBezTo>
                  <a:cubicBezTo>
                    <a:pt x="6" y="12"/>
                    <a:pt x="4" y="12"/>
                    <a:pt x="2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9" name="Freeform 127"/>
            <p:cNvSpPr/>
            <p:nvPr userDrawn="1"/>
          </p:nvSpPr>
          <p:spPr bwMode="auto">
            <a:xfrm>
              <a:off x="1148" y="686"/>
              <a:ext cx="51" cy="45"/>
            </a:xfrm>
            <a:custGeom>
              <a:avLst/>
              <a:gdLst>
                <a:gd name="T0" fmla="*/ 7 w 41"/>
                <a:gd name="T1" fmla="*/ 35 h 36"/>
                <a:gd name="T2" fmla="*/ 7 w 41"/>
                <a:gd name="T3" fmla="*/ 35 h 36"/>
                <a:gd name="T4" fmla="*/ 7 w 41"/>
                <a:gd name="T5" fmla="*/ 34 h 36"/>
                <a:gd name="T6" fmla="*/ 15 w 41"/>
                <a:gd name="T7" fmla="*/ 32 h 36"/>
                <a:gd name="T8" fmla="*/ 20 w 41"/>
                <a:gd name="T9" fmla="*/ 28 h 36"/>
                <a:gd name="T10" fmla="*/ 6 w 41"/>
                <a:gd name="T11" fmla="*/ 29 h 36"/>
                <a:gd name="T12" fmla="*/ 2 w 41"/>
                <a:gd name="T13" fmla="*/ 26 h 36"/>
                <a:gd name="T14" fmla="*/ 2 w 41"/>
                <a:gd name="T15" fmla="*/ 26 h 36"/>
                <a:gd name="T16" fmla="*/ 3 w 41"/>
                <a:gd name="T17" fmla="*/ 21 h 36"/>
                <a:gd name="T18" fmla="*/ 19 w 41"/>
                <a:gd name="T19" fmla="*/ 21 h 36"/>
                <a:gd name="T20" fmla="*/ 24 w 41"/>
                <a:gd name="T21" fmla="*/ 20 h 36"/>
                <a:gd name="T22" fmla="*/ 29 w 41"/>
                <a:gd name="T23" fmla="*/ 3 h 36"/>
                <a:gd name="T24" fmla="*/ 35 w 41"/>
                <a:gd name="T25" fmla="*/ 6 h 36"/>
                <a:gd name="T26" fmla="*/ 36 w 41"/>
                <a:gd name="T27" fmla="*/ 7 h 36"/>
                <a:gd name="T28" fmla="*/ 36 w 41"/>
                <a:gd name="T29" fmla="*/ 7 h 36"/>
                <a:gd name="T30" fmla="*/ 35 w 41"/>
                <a:gd name="T31" fmla="*/ 11 h 36"/>
                <a:gd name="T32" fmla="*/ 31 w 41"/>
                <a:gd name="T33" fmla="*/ 20 h 36"/>
                <a:gd name="T34" fmla="*/ 40 w 41"/>
                <a:gd name="T35" fmla="*/ 19 h 36"/>
                <a:gd name="T36" fmla="*/ 38 w 41"/>
                <a:gd name="T37" fmla="*/ 23 h 36"/>
                <a:gd name="T38" fmla="*/ 29 w 41"/>
                <a:gd name="T39" fmla="*/ 24 h 36"/>
                <a:gd name="T40" fmla="*/ 23 w 41"/>
                <a:gd name="T41" fmla="*/ 32 h 36"/>
                <a:gd name="T42" fmla="*/ 21 w 41"/>
                <a:gd name="T43" fmla="*/ 34 h 36"/>
                <a:gd name="T44" fmla="*/ 14 w 41"/>
                <a:gd name="T45" fmla="*/ 35 h 36"/>
                <a:gd name="T46" fmla="*/ 7 w 41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6"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8" y="34"/>
                    <a:pt x="15" y="32"/>
                    <a:pt x="15" y="32"/>
                  </a:cubicBezTo>
                  <a:cubicBezTo>
                    <a:pt x="17" y="31"/>
                    <a:pt x="19" y="30"/>
                    <a:pt x="20" y="28"/>
                  </a:cubicBezTo>
                  <a:cubicBezTo>
                    <a:pt x="15" y="28"/>
                    <a:pt x="11" y="30"/>
                    <a:pt x="6" y="29"/>
                  </a:cubicBezTo>
                  <a:cubicBezTo>
                    <a:pt x="4" y="28"/>
                    <a:pt x="3" y="27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4"/>
                    <a:pt x="0" y="22"/>
                    <a:pt x="3" y="21"/>
                  </a:cubicBezTo>
                  <a:cubicBezTo>
                    <a:pt x="7" y="23"/>
                    <a:pt x="15" y="22"/>
                    <a:pt x="19" y="21"/>
                  </a:cubicBezTo>
                  <a:cubicBezTo>
                    <a:pt x="20" y="21"/>
                    <a:pt x="23" y="21"/>
                    <a:pt x="24" y="20"/>
                  </a:cubicBezTo>
                  <a:cubicBezTo>
                    <a:pt x="26" y="15"/>
                    <a:pt x="27" y="9"/>
                    <a:pt x="29" y="3"/>
                  </a:cubicBezTo>
                  <a:cubicBezTo>
                    <a:pt x="31" y="0"/>
                    <a:pt x="33" y="3"/>
                    <a:pt x="35" y="6"/>
                  </a:cubicBezTo>
                  <a:cubicBezTo>
                    <a:pt x="35" y="6"/>
                    <a:pt x="36" y="6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9"/>
                    <a:pt x="37" y="10"/>
                    <a:pt x="35" y="11"/>
                  </a:cubicBezTo>
                  <a:cubicBezTo>
                    <a:pt x="33" y="14"/>
                    <a:pt x="32" y="17"/>
                    <a:pt x="31" y="20"/>
                  </a:cubicBezTo>
                  <a:cubicBezTo>
                    <a:pt x="34" y="20"/>
                    <a:pt x="37" y="18"/>
                    <a:pt x="40" y="19"/>
                  </a:cubicBezTo>
                  <a:cubicBezTo>
                    <a:pt x="41" y="21"/>
                    <a:pt x="40" y="22"/>
                    <a:pt x="38" y="23"/>
                  </a:cubicBezTo>
                  <a:cubicBezTo>
                    <a:pt x="36" y="23"/>
                    <a:pt x="33" y="24"/>
                    <a:pt x="29" y="24"/>
                  </a:cubicBezTo>
                  <a:cubicBezTo>
                    <a:pt x="28" y="27"/>
                    <a:pt x="26" y="30"/>
                    <a:pt x="23" y="32"/>
                  </a:cubicBezTo>
                  <a:cubicBezTo>
                    <a:pt x="23" y="33"/>
                    <a:pt x="21" y="34"/>
                    <a:pt x="21" y="34"/>
                  </a:cubicBezTo>
                  <a:cubicBezTo>
                    <a:pt x="19" y="34"/>
                    <a:pt x="17" y="35"/>
                    <a:pt x="14" y="35"/>
                  </a:cubicBezTo>
                  <a:cubicBezTo>
                    <a:pt x="8" y="36"/>
                    <a:pt x="8" y="35"/>
                    <a:pt x="7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0" name="Freeform 128"/>
            <p:cNvSpPr/>
            <p:nvPr userDrawn="1"/>
          </p:nvSpPr>
          <p:spPr bwMode="auto">
            <a:xfrm>
              <a:off x="1063" y="714"/>
              <a:ext cx="20" cy="41"/>
            </a:xfrm>
            <a:custGeom>
              <a:avLst/>
              <a:gdLst>
                <a:gd name="T0" fmla="*/ 7 w 16"/>
                <a:gd name="T1" fmla="*/ 33 h 33"/>
                <a:gd name="T2" fmla="*/ 0 w 16"/>
                <a:gd name="T3" fmla="*/ 30 h 33"/>
                <a:gd name="T4" fmla="*/ 0 w 16"/>
                <a:gd name="T5" fmla="*/ 28 h 33"/>
                <a:gd name="T6" fmla="*/ 10 w 16"/>
                <a:gd name="T7" fmla="*/ 11 h 33"/>
                <a:gd name="T8" fmla="*/ 12 w 16"/>
                <a:gd name="T9" fmla="*/ 3 h 33"/>
                <a:gd name="T10" fmla="*/ 12 w 16"/>
                <a:gd name="T11" fmla="*/ 2 h 33"/>
                <a:gd name="T12" fmla="*/ 12 w 16"/>
                <a:gd name="T13" fmla="*/ 2 h 33"/>
                <a:gd name="T14" fmla="*/ 15 w 16"/>
                <a:gd name="T15" fmla="*/ 2 h 33"/>
                <a:gd name="T16" fmla="*/ 14 w 16"/>
                <a:gd name="T17" fmla="*/ 7 h 33"/>
                <a:gd name="T18" fmla="*/ 13 w 16"/>
                <a:gd name="T19" fmla="*/ 16 h 33"/>
                <a:gd name="T20" fmla="*/ 13 w 16"/>
                <a:gd name="T21" fmla="*/ 19 h 33"/>
                <a:gd name="T22" fmla="*/ 11 w 16"/>
                <a:gd name="T23" fmla="*/ 26 h 33"/>
                <a:gd name="T24" fmla="*/ 9 w 16"/>
                <a:gd name="T25" fmla="*/ 33 h 33"/>
                <a:gd name="T26" fmla="*/ 7 w 16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33">
                  <a:moveTo>
                    <a:pt x="7" y="33"/>
                  </a:moveTo>
                  <a:cubicBezTo>
                    <a:pt x="5" y="33"/>
                    <a:pt x="2" y="31"/>
                    <a:pt x="0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4" y="23"/>
                    <a:pt x="7" y="17"/>
                    <a:pt x="10" y="11"/>
                  </a:cubicBezTo>
                  <a:cubicBezTo>
                    <a:pt x="11" y="8"/>
                    <a:pt x="11" y="5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4" y="0"/>
                    <a:pt x="15" y="2"/>
                  </a:cubicBezTo>
                  <a:cubicBezTo>
                    <a:pt x="16" y="3"/>
                    <a:pt x="14" y="5"/>
                    <a:pt x="14" y="7"/>
                  </a:cubicBezTo>
                  <a:cubicBezTo>
                    <a:pt x="14" y="10"/>
                    <a:pt x="14" y="13"/>
                    <a:pt x="13" y="16"/>
                  </a:cubicBezTo>
                  <a:cubicBezTo>
                    <a:pt x="13" y="16"/>
                    <a:pt x="13" y="16"/>
                    <a:pt x="13" y="19"/>
                  </a:cubicBezTo>
                  <a:cubicBezTo>
                    <a:pt x="12" y="21"/>
                    <a:pt x="11" y="24"/>
                    <a:pt x="11" y="26"/>
                  </a:cubicBezTo>
                  <a:cubicBezTo>
                    <a:pt x="10" y="28"/>
                    <a:pt x="10" y="31"/>
                    <a:pt x="9" y="33"/>
                  </a:cubicBezTo>
                  <a:cubicBezTo>
                    <a:pt x="8" y="33"/>
                    <a:pt x="8" y="33"/>
                    <a:pt x="7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1" name="Freeform 129"/>
            <p:cNvSpPr/>
            <p:nvPr userDrawn="1"/>
          </p:nvSpPr>
          <p:spPr bwMode="auto">
            <a:xfrm>
              <a:off x="1090" y="704"/>
              <a:ext cx="16" cy="16"/>
            </a:xfrm>
            <a:custGeom>
              <a:avLst/>
              <a:gdLst>
                <a:gd name="T0" fmla="*/ 8 w 13"/>
                <a:gd name="T1" fmla="*/ 12 h 13"/>
                <a:gd name="T2" fmla="*/ 1 w 13"/>
                <a:gd name="T3" fmla="*/ 10 h 13"/>
                <a:gd name="T4" fmla="*/ 1 w 13"/>
                <a:gd name="T5" fmla="*/ 8 h 13"/>
                <a:gd name="T6" fmla="*/ 2 w 13"/>
                <a:gd name="T7" fmla="*/ 7 h 13"/>
                <a:gd name="T8" fmla="*/ 5 w 13"/>
                <a:gd name="T9" fmla="*/ 6 h 13"/>
                <a:gd name="T10" fmla="*/ 12 w 13"/>
                <a:gd name="T11" fmla="*/ 1 h 13"/>
                <a:gd name="T12" fmla="*/ 8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8" y="12"/>
                  </a:moveTo>
                  <a:cubicBezTo>
                    <a:pt x="5" y="13"/>
                    <a:pt x="3" y="12"/>
                    <a:pt x="1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8"/>
                    <a:pt x="1" y="8"/>
                    <a:pt x="2" y="7"/>
                  </a:cubicBezTo>
                  <a:cubicBezTo>
                    <a:pt x="3" y="7"/>
                    <a:pt x="3" y="7"/>
                    <a:pt x="5" y="6"/>
                  </a:cubicBezTo>
                  <a:cubicBezTo>
                    <a:pt x="6" y="5"/>
                    <a:pt x="10" y="0"/>
                    <a:pt x="12" y="1"/>
                  </a:cubicBezTo>
                  <a:cubicBezTo>
                    <a:pt x="13" y="4"/>
                    <a:pt x="11" y="10"/>
                    <a:pt x="8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2" name="Freeform 130"/>
            <p:cNvSpPr/>
            <p:nvPr userDrawn="1"/>
          </p:nvSpPr>
          <p:spPr bwMode="auto">
            <a:xfrm>
              <a:off x="1062" y="710"/>
              <a:ext cx="12" cy="14"/>
            </a:xfrm>
            <a:custGeom>
              <a:avLst/>
              <a:gdLst>
                <a:gd name="T0" fmla="*/ 5 w 10"/>
                <a:gd name="T1" fmla="*/ 11 h 11"/>
                <a:gd name="T2" fmla="*/ 1 w 10"/>
                <a:gd name="T3" fmla="*/ 4 h 11"/>
                <a:gd name="T4" fmla="*/ 6 w 10"/>
                <a:gd name="T5" fmla="*/ 1 h 11"/>
                <a:gd name="T6" fmla="*/ 10 w 10"/>
                <a:gd name="T7" fmla="*/ 6 h 11"/>
                <a:gd name="T8" fmla="*/ 5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1"/>
                  </a:moveTo>
                  <a:cubicBezTo>
                    <a:pt x="3" y="10"/>
                    <a:pt x="1" y="5"/>
                    <a:pt x="1" y="4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9" y="2"/>
                    <a:pt x="10" y="3"/>
                    <a:pt x="10" y="6"/>
                  </a:cubicBezTo>
                  <a:cubicBezTo>
                    <a:pt x="8" y="9"/>
                    <a:pt x="7" y="9"/>
                    <a:pt x="5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3" name="Freeform 131"/>
            <p:cNvSpPr/>
            <p:nvPr userDrawn="1"/>
          </p:nvSpPr>
          <p:spPr bwMode="auto">
            <a:xfrm>
              <a:off x="1085" y="688"/>
              <a:ext cx="19" cy="21"/>
            </a:xfrm>
            <a:custGeom>
              <a:avLst/>
              <a:gdLst>
                <a:gd name="T0" fmla="*/ 8 w 15"/>
                <a:gd name="T1" fmla="*/ 17 h 17"/>
                <a:gd name="T2" fmla="*/ 7 w 15"/>
                <a:gd name="T3" fmla="*/ 12 h 17"/>
                <a:gd name="T4" fmla="*/ 5 w 15"/>
                <a:gd name="T5" fmla="*/ 13 h 17"/>
                <a:gd name="T6" fmla="*/ 0 w 15"/>
                <a:gd name="T7" fmla="*/ 9 h 17"/>
                <a:gd name="T8" fmla="*/ 2 w 15"/>
                <a:gd name="T9" fmla="*/ 7 h 17"/>
                <a:gd name="T10" fmla="*/ 7 w 15"/>
                <a:gd name="T11" fmla="*/ 2 h 17"/>
                <a:gd name="T12" fmla="*/ 14 w 15"/>
                <a:gd name="T13" fmla="*/ 4 h 17"/>
                <a:gd name="T14" fmla="*/ 13 w 15"/>
                <a:gd name="T15" fmla="*/ 11 h 17"/>
                <a:gd name="T16" fmla="*/ 9 w 15"/>
                <a:gd name="T17" fmla="*/ 16 h 17"/>
                <a:gd name="T18" fmla="*/ 8 w 15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7">
                  <a:moveTo>
                    <a:pt x="8" y="17"/>
                  </a:moveTo>
                  <a:cubicBezTo>
                    <a:pt x="7" y="16"/>
                    <a:pt x="8" y="12"/>
                    <a:pt x="7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3" y="13"/>
                    <a:pt x="0" y="11"/>
                    <a:pt x="0" y="9"/>
                  </a:cubicBezTo>
                  <a:cubicBezTo>
                    <a:pt x="1" y="7"/>
                    <a:pt x="0" y="8"/>
                    <a:pt x="2" y="7"/>
                  </a:cubicBezTo>
                  <a:cubicBezTo>
                    <a:pt x="4" y="5"/>
                    <a:pt x="6" y="3"/>
                    <a:pt x="7" y="2"/>
                  </a:cubicBezTo>
                  <a:cubicBezTo>
                    <a:pt x="11" y="0"/>
                    <a:pt x="13" y="1"/>
                    <a:pt x="14" y="4"/>
                  </a:cubicBezTo>
                  <a:cubicBezTo>
                    <a:pt x="15" y="7"/>
                    <a:pt x="14" y="9"/>
                    <a:pt x="13" y="11"/>
                  </a:cubicBezTo>
                  <a:cubicBezTo>
                    <a:pt x="12" y="13"/>
                    <a:pt x="10" y="15"/>
                    <a:pt x="9" y="16"/>
                  </a:cubicBezTo>
                  <a:cubicBezTo>
                    <a:pt x="9" y="17"/>
                    <a:pt x="8" y="17"/>
                    <a:pt x="8" y="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4" name="Freeform 132"/>
            <p:cNvSpPr/>
            <p:nvPr userDrawn="1"/>
          </p:nvSpPr>
          <p:spPr bwMode="auto">
            <a:xfrm>
              <a:off x="1062" y="693"/>
              <a:ext cx="12" cy="13"/>
            </a:xfrm>
            <a:custGeom>
              <a:avLst/>
              <a:gdLst>
                <a:gd name="T0" fmla="*/ 4 w 10"/>
                <a:gd name="T1" fmla="*/ 11 h 11"/>
                <a:gd name="T2" fmla="*/ 3 w 10"/>
                <a:gd name="T3" fmla="*/ 9 h 11"/>
                <a:gd name="T4" fmla="*/ 1 w 10"/>
                <a:gd name="T5" fmla="*/ 6 h 11"/>
                <a:gd name="T6" fmla="*/ 1 w 10"/>
                <a:gd name="T7" fmla="*/ 0 h 11"/>
                <a:gd name="T8" fmla="*/ 10 w 10"/>
                <a:gd name="T9" fmla="*/ 5 h 11"/>
                <a:gd name="T10" fmla="*/ 4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4" y="11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2" y="7"/>
                    <a:pt x="1" y="6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3" y="0"/>
                    <a:pt x="10" y="1"/>
                    <a:pt x="10" y="5"/>
                  </a:cubicBezTo>
                  <a:cubicBezTo>
                    <a:pt x="9" y="7"/>
                    <a:pt x="6" y="10"/>
                    <a:pt x="4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5" name="Freeform 133"/>
            <p:cNvSpPr/>
            <p:nvPr userDrawn="1"/>
          </p:nvSpPr>
          <p:spPr bwMode="auto">
            <a:xfrm>
              <a:off x="996" y="742"/>
              <a:ext cx="47" cy="83"/>
            </a:xfrm>
            <a:custGeom>
              <a:avLst/>
              <a:gdLst>
                <a:gd name="T0" fmla="*/ 22 w 38"/>
                <a:gd name="T1" fmla="*/ 64 h 66"/>
                <a:gd name="T2" fmla="*/ 13 w 38"/>
                <a:gd name="T3" fmla="*/ 61 h 66"/>
                <a:gd name="T4" fmla="*/ 13 w 38"/>
                <a:gd name="T5" fmla="*/ 59 h 66"/>
                <a:gd name="T6" fmla="*/ 13 w 38"/>
                <a:gd name="T7" fmla="*/ 59 h 66"/>
                <a:gd name="T8" fmla="*/ 8 w 38"/>
                <a:gd name="T9" fmla="*/ 46 h 66"/>
                <a:gd name="T10" fmla="*/ 7 w 38"/>
                <a:gd name="T11" fmla="*/ 42 h 66"/>
                <a:gd name="T12" fmla="*/ 10 w 38"/>
                <a:gd name="T13" fmla="*/ 44 h 66"/>
                <a:gd name="T14" fmla="*/ 11 w 38"/>
                <a:gd name="T15" fmla="*/ 42 h 66"/>
                <a:gd name="T16" fmla="*/ 11 w 38"/>
                <a:gd name="T17" fmla="*/ 33 h 66"/>
                <a:gd name="T18" fmla="*/ 8 w 38"/>
                <a:gd name="T19" fmla="*/ 31 h 66"/>
                <a:gd name="T20" fmla="*/ 4 w 38"/>
                <a:gd name="T21" fmla="*/ 34 h 66"/>
                <a:gd name="T22" fmla="*/ 4 w 38"/>
                <a:gd name="T23" fmla="*/ 27 h 66"/>
                <a:gd name="T24" fmla="*/ 0 w 38"/>
                <a:gd name="T25" fmla="*/ 23 h 66"/>
                <a:gd name="T26" fmla="*/ 6 w 38"/>
                <a:gd name="T27" fmla="*/ 21 h 66"/>
                <a:gd name="T28" fmla="*/ 10 w 38"/>
                <a:gd name="T29" fmla="*/ 23 h 66"/>
                <a:gd name="T30" fmla="*/ 11 w 38"/>
                <a:gd name="T31" fmla="*/ 25 h 66"/>
                <a:gd name="T32" fmla="*/ 12 w 38"/>
                <a:gd name="T33" fmla="*/ 24 h 66"/>
                <a:gd name="T34" fmla="*/ 12 w 38"/>
                <a:gd name="T35" fmla="*/ 17 h 66"/>
                <a:gd name="T36" fmla="*/ 7 w 38"/>
                <a:gd name="T37" fmla="*/ 10 h 66"/>
                <a:gd name="T38" fmla="*/ 12 w 38"/>
                <a:gd name="T39" fmla="*/ 6 h 66"/>
                <a:gd name="T40" fmla="*/ 13 w 38"/>
                <a:gd name="T41" fmla="*/ 1 h 66"/>
                <a:gd name="T42" fmla="*/ 14 w 38"/>
                <a:gd name="T43" fmla="*/ 0 h 66"/>
                <a:gd name="T44" fmla="*/ 16 w 38"/>
                <a:gd name="T45" fmla="*/ 1 h 66"/>
                <a:gd name="T46" fmla="*/ 18 w 38"/>
                <a:gd name="T47" fmla="*/ 12 h 66"/>
                <a:gd name="T48" fmla="*/ 17 w 38"/>
                <a:gd name="T49" fmla="*/ 8 h 66"/>
                <a:gd name="T50" fmla="*/ 22 w 38"/>
                <a:gd name="T51" fmla="*/ 3 h 66"/>
                <a:gd name="T52" fmla="*/ 25 w 38"/>
                <a:gd name="T53" fmla="*/ 7 h 66"/>
                <a:gd name="T54" fmla="*/ 26 w 38"/>
                <a:gd name="T55" fmla="*/ 8 h 66"/>
                <a:gd name="T56" fmla="*/ 35 w 38"/>
                <a:gd name="T57" fmla="*/ 15 h 66"/>
                <a:gd name="T58" fmla="*/ 37 w 38"/>
                <a:gd name="T59" fmla="*/ 19 h 66"/>
                <a:gd name="T60" fmla="*/ 37 w 38"/>
                <a:gd name="T61" fmla="*/ 20 h 66"/>
                <a:gd name="T62" fmla="*/ 37 w 38"/>
                <a:gd name="T63" fmla="*/ 20 h 66"/>
                <a:gd name="T64" fmla="*/ 36 w 38"/>
                <a:gd name="T65" fmla="*/ 24 h 66"/>
                <a:gd name="T66" fmla="*/ 23 w 38"/>
                <a:gd name="T67" fmla="*/ 15 h 66"/>
                <a:gd name="T68" fmla="*/ 23 w 38"/>
                <a:gd name="T69" fmla="*/ 15 h 66"/>
                <a:gd name="T70" fmla="*/ 27 w 38"/>
                <a:gd name="T71" fmla="*/ 25 h 66"/>
                <a:gd name="T72" fmla="*/ 22 w 38"/>
                <a:gd name="T73" fmla="*/ 27 h 66"/>
                <a:gd name="T74" fmla="*/ 22 w 38"/>
                <a:gd name="T75" fmla="*/ 25 h 66"/>
                <a:gd name="T76" fmla="*/ 15 w 38"/>
                <a:gd name="T77" fmla="*/ 19 h 66"/>
                <a:gd name="T78" fmla="*/ 16 w 38"/>
                <a:gd name="T79" fmla="*/ 27 h 66"/>
                <a:gd name="T80" fmla="*/ 17 w 38"/>
                <a:gd name="T81" fmla="*/ 31 h 66"/>
                <a:gd name="T82" fmla="*/ 21 w 38"/>
                <a:gd name="T83" fmla="*/ 35 h 66"/>
                <a:gd name="T84" fmla="*/ 22 w 38"/>
                <a:gd name="T85" fmla="*/ 38 h 66"/>
                <a:gd name="T86" fmla="*/ 22 w 38"/>
                <a:gd name="T87" fmla="*/ 39 h 66"/>
                <a:gd name="T88" fmla="*/ 22 w 38"/>
                <a:gd name="T89" fmla="*/ 44 h 66"/>
                <a:gd name="T90" fmla="*/ 21 w 38"/>
                <a:gd name="T91" fmla="*/ 44 h 66"/>
                <a:gd name="T92" fmla="*/ 17 w 38"/>
                <a:gd name="T93" fmla="*/ 38 h 66"/>
                <a:gd name="T94" fmla="*/ 16 w 38"/>
                <a:gd name="T95" fmla="*/ 44 h 66"/>
                <a:gd name="T96" fmla="*/ 13 w 38"/>
                <a:gd name="T97" fmla="*/ 46 h 66"/>
                <a:gd name="T98" fmla="*/ 13 w 38"/>
                <a:gd name="T99" fmla="*/ 46 h 66"/>
                <a:gd name="T100" fmla="*/ 12 w 38"/>
                <a:gd name="T101" fmla="*/ 47 h 66"/>
                <a:gd name="T102" fmla="*/ 14 w 38"/>
                <a:gd name="T103" fmla="*/ 50 h 66"/>
                <a:gd name="T104" fmla="*/ 23 w 38"/>
                <a:gd name="T105" fmla="*/ 62 h 66"/>
                <a:gd name="T106" fmla="*/ 22 w 38"/>
                <a:gd name="T107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" h="66">
                  <a:moveTo>
                    <a:pt x="22" y="64"/>
                  </a:moveTo>
                  <a:cubicBezTo>
                    <a:pt x="19" y="66"/>
                    <a:pt x="12" y="65"/>
                    <a:pt x="13" y="61"/>
                  </a:cubicBezTo>
                  <a:cubicBezTo>
                    <a:pt x="13" y="60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4"/>
                    <a:pt x="9" y="50"/>
                    <a:pt x="8" y="46"/>
                  </a:cubicBezTo>
                  <a:cubicBezTo>
                    <a:pt x="7" y="45"/>
                    <a:pt x="7" y="44"/>
                    <a:pt x="7" y="42"/>
                  </a:cubicBezTo>
                  <a:cubicBezTo>
                    <a:pt x="8" y="42"/>
                    <a:pt x="9" y="43"/>
                    <a:pt x="10" y="44"/>
                  </a:cubicBezTo>
                  <a:cubicBezTo>
                    <a:pt x="11" y="44"/>
                    <a:pt x="11" y="43"/>
                    <a:pt x="11" y="42"/>
                  </a:cubicBezTo>
                  <a:cubicBezTo>
                    <a:pt x="11" y="39"/>
                    <a:pt x="11" y="36"/>
                    <a:pt x="11" y="33"/>
                  </a:cubicBezTo>
                  <a:cubicBezTo>
                    <a:pt x="10" y="32"/>
                    <a:pt x="9" y="31"/>
                    <a:pt x="8" y="31"/>
                  </a:cubicBezTo>
                  <a:cubicBezTo>
                    <a:pt x="8" y="32"/>
                    <a:pt x="6" y="37"/>
                    <a:pt x="4" y="34"/>
                  </a:cubicBezTo>
                  <a:cubicBezTo>
                    <a:pt x="5" y="32"/>
                    <a:pt x="5" y="29"/>
                    <a:pt x="4" y="27"/>
                  </a:cubicBezTo>
                  <a:cubicBezTo>
                    <a:pt x="2" y="25"/>
                    <a:pt x="0" y="24"/>
                    <a:pt x="0" y="23"/>
                  </a:cubicBezTo>
                  <a:cubicBezTo>
                    <a:pt x="0" y="20"/>
                    <a:pt x="4" y="20"/>
                    <a:pt x="6" y="21"/>
                  </a:cubicBezTo>
                  <a:cubicBezTo>
                    <a:pt x="8" y="21"/>
                    <a:pt x="8" y="17"/>
                    <a:pt x="10" y="23"/>
                  </a:cubicBezTo>
                  <a:cubicBezTo>
                    <a:pt x="10" y="24"/>
                    <a:pt x="11" y="24"/>
                    <a:pt x="11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2"/>
                    <a:pt x="12" y="19"/>
                    <a:pt x="12" y="17"/>
                  </a:cubicBezTo>
                  <a:cubicBezTo>
                    <a:pt x="10" y="15"/>
                    <a:pt x="8" y="13"/>
                    <a:pt x="7" y="10"/>
                  </a:cubicBezTo>
                  <a:cubicBezTo>
                    <a:pt x="7" y="8"/>
                    <a:pt x="10" y="6"/>
                    <a:pt x="12" y="6"/>
                  </a:cubicBezTo>
                  <a:cubicBezTo>
                    <a:pt x="13" y="4"/>
                    <a:pt x="13" y="3"/>
                    <a:pt x="13" y="1"/>
                  </a:cubicBezTo>
                  <a:cubicBezTo>
                    <a:pt x="13" y="1"/>
                    <a:pt x="13" y="1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8" y="3"/>
                    <a:pt x="14" y="11"/>
                    <a:pt x="18" y="12"/>
                  </a:cubicBezTo>
                  <a:cubicBezTo>
                    <a:pt x="19" y="11"/>
                    <a:pt x="18" y="9"/>
                    <a:pt x="17" y="8"/>
                  </a:cubicBezTo>
                  <a:cubicBezTo>
                    <a:pt x="17" y="6"/>
                    <a:pt x="20" y="4"/>
                    <a:pt x="22" y="3"/>
                  </a:cubicBezTo>
                  <a:cubicBezTo>
                    <a:pt x="26" y="3"/>
                    <a:pt x="25" y="4"/>
                    <a:pt x="25" y="7"/>
                  </a:cubicBezTo>
                  <a:cubicBezTo>
                    <a:pt x="26" y="7"/>
                    <a:pt x="26" y="8"/>
                    <a:pt x="26" y="8"/>
                  </a:cubicBezTo>
                  <a:cubicBezTo>
                    <a:pt x="30" y="11"/>
                    <a:pt x="30" y="11"/>
                    <a:pt x="35" y="15"/>
                  </a:cubicBezTo>
                  <a:cubicBezTo>
                    <a:pt x="36" y="16"/>
                    <a:pt x="37" y="17"/>
                    <a:pt x="37" y="19"/>
                  </a:cubicBezTo>
                  <a:cubicBezTo>
                    <a:pt x="37" y="19"/>
                    <a:pt x="37" y="19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8" y="21"/>
                    <a:pt x="38" y="24"/>
                    <a:pt x="36" y="24"/>
                  </a:cubicBezTo>
                  <a:cubicBezTo>
                    <a:pt x="32" y="21"/>
                    <a:pt x="27" y="18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7"/>
                    <a:pt x="27" y="22"/>
                    <a:pt x="27" y="25"/>
                  </a:cubicBezTo>
                  <a:cubicBezTo>
                    <a:pt x="26" y="26"/>
                    <a:pt x="24" y="27"/>
                    <a:pt x="22" y="27"/>
                  </a:cubicBezTo>
                  <a:cubicBezTo>
                    <a:pt x="22" y="26"/>
                    <a:pt x="22" y="26"/>
                    <a:pt x="22" y="25"/>
                  </a:cubicBezTo>
                  <a:cubicBezTo>
                    <a:pt x="21" y="23"/>
                    <a:pt x="17" y="21"/>
                    <a:pt x="15" y="19"/>
                  </a:cubicBezTo>
                  <a:cubicBezTo>
                    <a:pt x="14" y="21"/>
                    <a:pt x="16" y="25"/>
                    <a:pt x="16" y="27"/>
                  </a:cubicBezTo>
                  <a:cubicBezTo>
                    <a:pt x="16" y="28"/>
                    <a:pt x="16" y="30"/>
                    <a:pt x="17" y="31"/>
                  </a:cubicBezTo>
                  <a:cubicBezTo>
                    <a:pt x="18" y="32"/>
                    <a:pt x="19" y="34"/>
                    <a:pt x="21" y="35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2" y="38"/>
                    <a:pt x="22" y="38"/>
                    <a:pt x="22" y="39"/>
                  </a:cubicBezTo>
                  <a:cubicBezTo>
                    <a:pt x="23" y="40"/>
                    <a:pt x="24" y="44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0" y="41"/>
                    <a:pt x="18" y="39"/>
                    <a:pt x="17" y="38"/>
                  </a:cubicBezTo>
                  <a:cubicBezTo>
                    <a:pt x="16" y="40"/>
                    <a:pt x="17" y="42"/>
                    <a:pt x="16" y="44"/>
                  </a:cubicBezTo>
                  <a:cubicBezTo>
                    <a:pt x="15" y="45"/>
                    <a:pt x="14" y="46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8"/>
                    <a:pt x="13" y="49"/>
                    <a:pt x="14" y="50"/>
                  </a:cubicBezTo>
                  <a:cubicBezTo>
                    <a:pt x="16" y="54"/>
                    <a:pt x="19" y="58"/>
                    <a:pt x="23" y="62"/>
                  </a:cubicBezTo>
                  <a:cubicBezTo>
                    <a:pt x="23" y="63"/>
                    <a:pt x="23" y="63"/>
                    <a:pt x="22" y="6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6" name="Freeform 134"/>
            <p:cNvSpPr/>
            <p:nvPr userDrawn="1"/>
          </p:nvSpPr>
          <p:spPr bwMode="auto">
            <a:xfrm>
              <a:off x="989" y="789"/>
              <a:ext cx="13" cy="11"/>
            </a:xfrm>
            <a:custGeom>
              <a:avLst/>
              <a:gdLst>
                <a:gd name="T0" fmla="*/ 9 w 11"/>
                <a:gd name="T1" fmla="*/ 9 h 9"/>
                <a:gd name="T2" fmla="*/ 7 w 11"/>
                <a:gd name="T3" fmla="*/ 7 h 9"/>
                <a:gd name="T4" fmla="*/ 0 w 11"/>
                <a:gd name="T5" fmla="*/ 2 h 9"/>
                <a:gd name="T6" fmla="*/ 0 w 11"/>
                <a:gd name="T7" fmla="*/ 1 h 9"/>
                <a:gd name="T8" fmla="*/ 7 w 11"/>
                <a:gd name="T9" fmla="*/ 0 h 9"/>
                <a:gd name="T10" fmla="*/ 9 w 11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9" y="9"/>
                  </a:moveTo>
                  <a:cubicBezTo>
                    <a:pt x="8" y="9"/>
                    <a:pt x="7" y="8"/>
                    <a:pt x="7" y="7"/>
                  </a:cubicBezTo>
                  <a:cubicBezTo>
                    <a:pt x="3" y="6"/>
                    <a:pt x="1" y="5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11" y="1"/>
                    <a:pt x="10" y="6"/>
                    <a:pt x="9" y="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7" name="Freeform 135"/>
            <p:cNvSpPr/>
            <p:nvPr userDrawn="1"/>
          </p:nvSpPr>
          <p:spPr bwMode="auto">
            <a:xfrm>
              <a:off x="977" y="776"/>
              <a:ext cx="14" cy="13"/>
            </a:xfrm>
            <a:custGeom>
              <a:avLst/>
              <a:gdLst>
                <a:gd name="T0" fmla="*/ 10 w 11"/>
                <a:gd name="T1" fmla="*/ 10 h 10"/>
                <a:gd name="T2" fmla="*/ 9 w 11"/>
                <a:gd name="T3" fmla="*/ 10 h 10"/>
                <a:gd name="T4" fmla="*/ 8 w 11"/>
                <a:gd name="T5" fmla="*/ 8 h 10"/>
                <a:gd name="T6" fmla="*/ 1 w 11"/>
                <a:gd name="T7" fmla="*/ 2 h 10"/>
                <a:gd name="T8" fmla="*/ 4 w 11"/>
                <a:gd name="T9" fmla="*/ 2 h 10"/>
                <a:gd name="T10" fmla="*/ 11 w 11"/>
                <a:gd name="T11" fmla="*/ 5 h 10"/>
                <a:gd name="T12" fmla="*/ 10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4" y="8"/>
                    <a:pt x="0" y="6"/>
                    <a:pt x="1" y="2"/>
                  </a:cubicBezTo>
                  <a:cubicBezTo>
                    <a:pt x="2" y="1"/>
                    <a:pt x="2" y="2"/>
                    <a:pt x="4" y="2"/>
                  </a:cubicBezTo>
                  <a:cubicBezTo>
                    <a:pt x="7" y="2"/>
                    <a:pt x="11" y="0"/>
                    <a:pt x="11" y="5"/>
                  </a:cubicBezTo>
                  <a:cubicBezTo>
                    <a:pt x="11" y="6"/>
                    <a:pt x="10" y="8"/>
                    <a:pt x="10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8" name="Freeform 136"/>
            <p:cNvSpPr/>
            <p:nvPr userDrawn="1"/>
          </p:nvSpPr>
          <p:spPr bwMode="auto">
            <a:xfrm>
              <a:off x="1048" y="786"/>
              <a:ext cx="163" cy="141"/>
            </a:xfrm>
            <a:custGeom>
              <a:avLst/>
              <a:gdLst>
                <a:gd name="T0" fmla="*/ 132 w 132"/>
                <a:gd name="T1" fmla="*/ 6 h 113"/>
                <a:gd name="T2" fmla="*/ 98 w 132"/>
                <a:gd name="T3" fmla="*/ 6 h 113"/>
                <a:gd name="T4" fmla="*/ 79 w 132"/>
                <a:gd name="T5" fmla="*/ 25 h 113"/>
                <a:gd name="T6" fmla="*/ 73 w 132"/>
                <a:gd name="T7" fmla="*/ 12 h 113"/>
                <a:gd name="T8" fmla="*/ 83 w 132"/>
                <a:gd name="T9" fmla="*/ 8 h 113"/>
                <a:gd name="T10" fmla="*/ 57 w 132"/>
                <a:gd name="T11" fmla="*/ 8 h 113"/>
                <a:gd name="T12" fmla="*/ 53 w 132"/>
                <a:gd name="T13" fmla="*/ 25 h 113"/>
                <a:gd name="T14" fmla="*/ 34 w 132"/>
                <a:gd name="T15" fmla="*/ 6 h 113"/>
                <a:gd name="T16" fmla="*/ 0 w 132"/>
                <a:gd name="T17" fmla="*/ 6 h 113"/>
                <a:gd name="T18" fmla="*/ 24 w 132"/>
                <a:gd name="T19" fmla="*/ 16 h 113"/>
                <a:gd name="T20" fmla="*/ 27 w 132"/>
                <a:gd name="T21" fmla="*/ 22 h 113"/>
                <a:gd name="T22" fmla="*/ 9 w 132"/>
                <a:gd name="T23" fmla="*/ 22 h 113"/>
                <a:gd name="T24" fmla="*/ 31 w 132"/>
                <a:gd name="T25" fmla="*/ 32 h 113"/>
                <a:gd name="T26" fmla="*/ 34 w 132"/>
                <a:gd name="T27" fmla="*/ 38 h 113"/>
                <a:gd name="T28" fmla="*/ 20 w 132"/>
                <a:gd name="T29" fmla="*/ 39 h 113"/>
                <a:gd name="T30" fmla="*/ 38 w 132"/>
                <a:gd name="T31" fmla="*/ 48 h 113"/>
                <a:gd name="T32" fmla="*/ 41 w 132"/>
                <a:gd name="T33" fmla="*/ 54 h 113"/>
                <a:gd name="T34" fmla="*/ 30 w 132"/>
                <a:gd name="T35" fmla="*/ 54 h 113"/>
                <a:gd name="T36" fmla="*/ 45 w 132"/>
                <a:gd name="T37" fmla="*/ 63 h 113"/>
                <a:gd name="T38" fmla="*/ 47 w 132"/>
                <a:gd name="T39" fmla="*/ 69 h 113"/>
                <a:gd name="T40" fmla="*/ 39 w 132"/>
                <a:gd name="T41" fmla="*/ 69 h 113"/>
                <a:gd name="T42" fmla="*/ 51 w 132"/>
                <a:gd name="T43" fmla="*/ 78 h 113"/>
                <a:gd name="T44" fmla="*/ 51 w 132"/>
                <a:gd name="T45" fmla="*/ 89 h 113"/>
                <a:gd name="T46" fmla="*/ 66 w 132"/>
                <a:gd name="T47" fmla="*/ 113 h 113"/>
                <a:gd name="T48" fmla="*/ 81 w 132"/>
                <a:gd name="T49" fmla="*/ 89 h 113"/>
                <a:gd name="T50" fmla="*/ 81 w 132"/>
                <a:gd name="T51" fmla="*/ 78 h 113"/>
                <a:gd name="T52" fmla="*/ 92 w 132"/>
                <a:gd name="T53" fmla="*/ 69 h 113"/>
                <a:gd name="T54" fmla="*/ 85 w 132"/>
                <a:gd name="T55" fmla="*/ 69 h 113"/>
                <a:gd name="T56" fmla="*/ 87 w 132"/>
                <a:gd name="T57" fmla="*/ 63 h 113"/>
                <a:gd name="T58" fmla="*/ 102 w 132"/>
                <a:gd name="T59" fmla="*/ 54 h 113"/>
                <a:gd name="T60" fmla="*/ 91 w 132"/>
                <a:gd name="T61" fmla="*/ 54 h 113"/>
                <a:gd name="T62" fmla="*/ 93 w 132"/>
                <a:gd name="T63" fmla="*/ 48 h 113"/>
                <a:gd name="T64" fmla="*/ 111 w 132"/>
                <a:gd name="T65" fmla="*/ 39 h 113"/>
                <a:gd name="T66" fmla="*/ 97 w 132"/>
                <a:gd name="T67" fmla="*/ 38 h 113"/>
                <a:gd name="T68" fmla="*/ 100 w 132"/>
                <a:gd name="T69" fmla="*/ 32 h 113"/>
                <a:gd name="T70" fmla="*/ 123 w 132"/>
                <a:gd name="T71" fmla="*/ 22 h 113"/>
                <a:gd name="T72" fmla="*/ 105 w 132"/>
                <a:gd name="T73" fmla="*/ 22 h 113"/>
                <a:gd name="T74" fmla="*/ 107 w 132"/>
                <a:gd name="T75" fmla="*/ 16 h 113"/>
                <a:gd name="T76" fmla="*/ 132 w 132"/>
                <a:gd name="T77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13">
                  <a:moveTo>
                    <a:pt x="132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88" y="6"/>
                    <a:pt x="83" y="16"/>
                    <a:pt x="79" y="25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7" y="3"/>
                    <a:pt x="59" y="0"/>
                    <a:pt x="57" y="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0" y="17"/>
                    <a:pt x="45" y="6"/>
                    <a:pt x="34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14"/>
                    <a:pt x="8" y="17"/>
                    <a:pt x="24" y="16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4" y="32"/>
                    <a:pt x="17" y="32"/>
                    <a:pt x="31" y="32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45"/>
                    <a:pt x="27" y="48"/>
                    <a:pt x="38" y="48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4" y="61"/>
                    <a:pt x="36" y="64"/>
                    <a:pt x="45" y="63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3" y="77"/>
                    <a:pt x="46" y="77"/>
                    <a:pt x="51" y="78"/>
                  </a:cubicBezTo>
                  <a:cubicBezTo>
                    <a:pt x="55" y="78"/>
                    <a:pt x="56" y="86"/>
                    <a:pt x="51" y="89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76" y="86"/>
                    <a:pt x="76" y="78"/>
                    <a:pt x="81" y="78"/>
                  </a:cubicBezTo>
                  <a:cubicBezTo>
                    <a:pt x="85" y="77"/>
                    <a:pt x="89" y="77"/>
                    <a:pt x="92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6" y="64"/>
                    <a:pt x="98" y="60"/>
                    <a:pt x="102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105" y="48"/>
                    <a:pt x="108" y="45"/>
                    <a:pt x="111" y="39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15" y="32"/>
                    <a:pt x="118" y="32"/>
                    <a:pt x="123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23" y="17"/>
                    <a:pt x="128" y="14"/>
                    <a:pt x="13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9" name="Freeform 137"/>
            <p:cNvSpPr>
              <a:spLocks noEditPoints="1"/>
            </p:cNvSpPr>
            <p:nvPr userDrawn="1"/>
          </p:nvSpPr>
          <p:spPr bwMode="auto">
            <a:xfrm>
              <a:off x="1214" y="757"/>
              <a:ext cx="64" cy="43"/>
            </a:xfrm>
            <a:custGeom>
              <a:avLst/>
              <a:gdLst>
                <a:gd name="T0" fmla="*/ 51 w 52"/>
                <a:gd name="T1" fmla="*/ 10 h 34"/>
                <a:gd name="T2" fmla="*/ 48 w 52"/>
                <a:gd name="T3" fmla="*/ 10 h 34"/>
                <a:gd name="T4" fmla="*/ 47 w 52"/>
                <a:gd name="T5" fmla="*/ 8 h 34"/>
                <a:gd name="T6" fmla="*/ 50 w 52"/>
                <a:gd name="T7" fmla="*/ 7 h 34"/>
                <a:gd name="T8" fmla="*/ 52 w 52"/>
                <a:gd name="T9" fmla="*/ 2 h 34"/>
                <a:gd name="T10" fmla="*/ 44 w 52"/>
                <a:gd name="T11" fmla="*/ 3 h 34"/>
                <a:gd name="T12" fmla="*/ 36 w 52"/>
                <a:gd name="T13" fmla="*/ 1 h 34"/>
                <a:gd name="T14" fmla="*/ 36 w 52"/>
                <a:gd name="T15" fmla="*/ 3 h 34"/>
                <a:gd name="T16" fmla="*/ 35 w 52"/>
                <a:gd name="T17" fmla="*/ 4 h 34"/>
                <a:gd name="T18" fmla="*/ 35 w 52"/>
                <a:gd name="T19" fmla="*/ 5 h 34"/>
                <a:gd name="T20" fmla="*/ 34 w 52"/>
                <a:gd name="T21" fmla="*/ 7 h 34"/>
                <a:gd name="T22" fmla="*/ 34 w 52"/>
                <a:gd name="T23" fmla="*/ 6 h 34"/>
                <a:gd name="T24" fmla="*/ 30 w 52"/>
                <a:gd name="T25" fmla="*/ 5 h 34"/>
                <a:gd name="T26" fmla="*/ 28 w 52"/>
                <a:gd name="T27" fmla="*/ 9 h 34"/>
                <a:gd name="T28" fmla="*/ 28 w 52"/>
                <a:gd name="T29" fmla="*/ 10 h 34"/>
                <a:gd name="T30" fmla="*/ 31 w 52"/>
                <a:gd name="T31" fmla="*/ 11 h 34"/>
                <a:gd name="T32" fmla="*/ 33 w 52"/>
                <a:gd name="T33" fmla="*/ 12 h 34"/>
                <a:gd name="T34" fmla="*/ 30 w 52"/>
                <a:gd name="T35" fmla="*/ 14 h 34"/>
                <a:gd name="T36" fmla="*/ 26 w 52"/>
                <a:gd name="T37" fmla="*/ 14 h 34"/>
                <a:gd name="T38" fmla="*/ 13 w 52"/>
                <a:gd name="T39" fmla="*/ 11 h 34"/>
                <a:gd name="T40" fmla="*/ 13 w 52"/>
                <a:gd name="T41" fmla="*/ 12 h 34"/>
                <a:gd name="T42" fmla="*/ 20 w 52"/>
                <a:gd name="T43" fmla="*/ 16 h 34"/>
                <a:gd name="T44" fmla="*/ 32 w 52"/>
                <a:gd name="T45" fmla="*/ 20 h 34"/>
                <a:gd name="T46" fmla="*/ 31 w 52"/>
                <a:gd name="T47" fmla="*/ 20 h 34"/>
                <a:gd name="T48" fmla="*/ 24 w 52"/>
                <a:gd name="T49" fmla="*/ 20 h 34"/>
                <a:gd name="T50" fmla="*/ 19 w 52"/>
                <a:gd name="T51" fmla="*/ 19 h 34"/>
                <a:gd name="T52" fmla="*/ 18 w 52"/>
                <a:gd name="T53" fmla="*/ 19 h 34"/>
                <a:gd name="T54" fmla="*/ 4 w 52"/>
                <a:gd name="T55" fmla="*/ 14 h 34"/>
                <a:gd name="T56" fmla="*/ 2 w 52"/>
                <a:gd name="T57" fmla="*/ 12 h 34"/>
                <a:gd name="T58" fmla="*/ 3 w 52"/>
                <a:gd name="T59" fmla="*/ 20 h 34"/>
                <a:gd name="T60" fmla="*/ 13 w 52"/>
                <a:gd name="T61" fmla="*/ 23 h 34"/>
                <a:gd name="T62" fmla="*/ 13 w 52"/>
                <a:gd name="T63" fmla="*/ 24 h 34"/>
                <a:gd name="T64" fmla="*/ 9 w 52"/>
                <a:gd name="T65" fmla="*/ 27 h 34"/>
                <a:gd name="T66" fmla="*/ 4 w 52"/>
                <a:gd name="T67" fmla="*/ 26 h 34"/>
                <a:gd name="T68" fmla="*/ 9 w 52"/>
                <a:gd name="T69" fmla="*/ 33 h 34"/>
                <a:gd name="T70" fmla="*/ 10 w 52"/>
                <a:gd name="T71" fmla="*/ 34 h 34"/>
                <a:gd name="T72" fmla="*/ 18 w 52"/>
                <a:gd name="T73" fmla="*/ 28 h 34"/>
                <a:gd name="T74" fmla="*/ 23 w 52"/>
                <a:gd name="T75" fmla="*/ 28 h 34"/>
                <a:gd name="T76" fmla="*/ 22 w 52"/>
                <a:gd name="T77" fmla="*/ 23 h 34"/>
                <a:gd name="T78" fmla="*/ 23 w 52"/>
                <a:gd name="T79" fmla="*/ 21 h 34"/>
                <a:gd name="T80" fmla="*/ 30 w 52"/>
                <a:gd name="T81" fmla="*/ 22 h 34"/>
                <a:gd name="T82" fmla="*/ 36 w 52"/>
                <a:gd name="T83" fmla="*/ 25 h 34"/>
                <a:gd name="T84" fmla="*/ 39 w 52"/>
                <a:gd name="T85" fmla="*/ 21 h 34"/>
                <a:gd name="T86" fmla="*/ 39 w 52"/>
                <a:gd name="T87" fmla="*/ 20 h 34"/>
                <a:gd name="T88" fmla="*/ 51 w 52"/>
                <a:gd name="T89" fmla="*/ 14 h 34"/>
                <a:gd name="T90" fmla="*/ 38 w 52"/>
                <a:gd name="T91" fmla="*/ 14 h 34"/>
                <a:gd name="T92" fmla="*/ 38 w 52"/>
                <a:gd name="T93" fmla="*/ 12 h 34"/>
                <a:gd name="T94" fmla="*/ 36 w 52"/>
                <a:gd name="T95" fmla="*/ 11 h 34"/>
                <a:gd name="T96" fmla="*/ 36 w 52"/>
                <a:gd name="T97" fmla="*/ 10 h 34"/>
                <a:gd name="T98" fmla="*/ 40 w 52"/>
                <a:gd name="T99" fmla="*/ 9 h 34"/>
                <a:gd name="T100" fmla="*/ 43 w 52"/>
                <a:gd name="T101" fmla="*/ 14 h 34"/>
                <a:gd name="T102" fmla="*/ 38 w 52"/>
                <a:gd name="T103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34">
                  <a:moveTo>
                    <a:pt x="51" y="13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0"/>
                  </a:cubicBezTo>
                  <a:cubicBezTo>
                    <a:pt x="51" y="10"/>
                    <a:pt x="50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9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6"/>
                    <a:pt x="52" y="4"/>
                    <a:pt x="52" y="2"/>
                  </a:cubicBezTo>
                  <a:cubicBezTo>
                    <a:pt x="52" y="2"/>
                    <a:pt x="51" y="2"/>
                    <a:pt x="50" y="2"/>
                  </a:cubicBezTo>
                  <a:cubicBezTo>
                    <a:pt x="49" y="2"/>
                    <a:pt x="48" y="2"/>
                    <a:pt x="46" y="3"/>
                  </a:cubicBezTo>
                  <a:cubicBezTo>
                    <a:pt x="46" y="3"/>
                    <a:pt x="45" y="3"/>
                    <a:pt x="44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1" y="2"/>
                    <a:pt x="41" y="2"/>
                    <a:pt x="36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5" y="1"/>
                    <a:pt x="35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8"/>
                    <a:pt x="28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9"/>
                    <a:pt x="26" y="9"/>
                  </a:cubicBezTo>
                  <a:cubicBezTo>
                    <a:pt x="26" y="10"/>
                    <a:pt x="26" y="10"/>
                    <a:pt x="28" y="10"/>
                  </a:cubicBezTo>
                  <a:cubicBezTo>
                    <a:pt x="29" y="10"/>
                    <a:pt x="29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0" y="1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7" y="14"/>
                    <a:pt x="26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18" y="12"/>
                    <a:pt x="15" y="11"/>
                  </a:cubicBezTo>
                  <a:cubicBezTo>
                    <a:pt x="15" y="11"/>
                    <a:pt x="14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3"/>
                    <a:pt x="14" y="15"/>
                    <a:pt x="16" y="16"/>
                  </a:cubicBezTo>
                  <a:cubicBezTo>
                    <a:pt x="17" y="16"/>
                    <a:pt x="18" y="16"/>
                    <a:pt x="20" y="16"/>
                  </a:cubicBezTo>
                  <a:cubicBezTo>
                    <a:pt x="23" y="16"/>
                    <a:pt x="28" y="17"/>
                    <a:pt x="31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20"/>
                    <a:pt x="26" y="20"/>
                    <a:pt x="24" y="20"/>
                  </a:cubicBezTo>
                  <a:cubicBezTo>
                    <a:pt x="23" y="19"/>
                    <a:pt x="22" y="18"/>
                    <a:pt x="21" y="18"/>
                  </a:cubicBezTo>
                  <a:cubicBezTo>
                    <a:pt x="21" y="18"/>
                    <a:pt x="20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8"/>
                    <a:pt x="14" y="18"/>
                  </a:cubicBezTo>
                  <a:cubicBezTo>
                    <a:pt x="10" y="17"/>
                    <a:pt x="7" y="16"/>
                    <a:pt x="4" y="14"/>
                  </a:cubicBezTo>
                  <a:cubicBezTo>
                    <a:pt x="3" y="13"/>
                    <a:pt x="3" y="13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4"/>
                    <a:pt x="2" y="19"/>
                    <a:pt x="3" y="20"/>
                  </a:cubicBezTo>
                  <a:cubicBezTo>
                    <a:pt x="4" y="20"/>
                    <a:pt x="5" y="21"/>
                    <a:pt x="6" y="21"/>
                  </a:cubicBezTo>
                  <a:cubicBezTo>
                    <a:pt x="8" y="21"/>
                    <a:pt x="11" y="22"/>
                    <a:pt x="12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5"/>
                    <a:pt x="11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7" y="28"/>
                    <a:pt x="5" y="27"/>
                    <a:pt x="4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9"/>
                    <a:pt x="6" y="31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4"/>
                    <a:pt x="15" y="31"/>
                    <a:pt x="16" y="29"/>
                  </a:cubicBezTo>
                  <a:cubicBezTo>
                    <a:pt x="16" y="29"/>
                    <a:pt x="17" y="28"/>
                    <a:pt x="17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7"/>
                    <a:pt x="22" y="27"/>
                    <a:pt x="23" y="28"/>
                  </a:cubicBezTo>
                  <a:cubicBezTo>
                    <a:pt x="24" y="28"/>
                    <a:pt x="25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4" y="24"/>
                    <a:pt x="23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6" y="21"/>
                    <a:pt x="28" y="22"/>
                    <a:pt x="30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5"/>
                    <a:pt x="36" y="25"/>
                  </a:cubicBezTo>
                  <a:cubicBezTo>
                    <a:pt x="36" y="25"/>
                    <a:pt x="37" y="25"/>
                    <a:pt x="37" y="25"/>
                  </a:cubicBezTo>
                  <a:cubicBezTo>
                    <a:pt x="38" y="23"/>
                    <a:pt x="39" y="22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40" y="21"/>
                    <a:pt x="4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3" y="19"/>
                    <a:pt x="47" y="17"/>
                    <a:pt x="50" y="16"/>
                  </a:cubicBezTo>
                  <a:cubicBezTo>
                    <a:pt x="51" y="15"/>
                    <a:pt x="52" y="15"/>
                    <a:pt x="51" y="14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37" y="15"/>
                  </a:moveTo>
                  <a:cubicBezTo>
                    <a:pt x="38" y="14"/>
                    <a:pt x="38" y="14"/>
                    <a:pt x="38" y="14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3" y="11"/>
                    <a:pt x="43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0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0" name="Freeform 138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0 w 8"/>
                <a:gd name="T3" fmla="*/ 14 h 15"/>
                <a:gd name="T4" fmla="*/ 2 w 8"/>
                <a:gd name="T5" fmla="*/ 9 h 15"/>
                <a:gd name="T6" fmla="*/ 3 w 8"/>
                <a:gd name="T7" fmla="*/ 8 h 15"/>
                <a:gd name="T8" fmla="*/ 3 w 8"/>
                <a:gd name="T9" fmla="*/ 8 h 15"/>
                <a:gd name="T10" fmla="*/ 3 w 8"/>
                <a:gd name="T11" fmla="*/ 7 h 15"/>
                <a:gd name="T12" fmla="*/ 4 w 8"/>
                <a:gd name="T13" fmla="*/ 5 h 15"/>
                <a:gd name="T14" fmla="*/ 5 w 8"/>
                <a:gd name="T15" fmla="*/ 4 h 15"/>
                <a:gd name="T16" fmla="*/ 7 w 8"/>
                <a:gd name="T17" fmla="*/ 0 h 15"/>
                <a:gd name="T18" fmla="*/ 8 w 8"/>
                <a:gd name="T19" fmla="*/ 1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3 h 15"/>
                <a:gd name="T26" fmla="*/ 8 w 8"/>
                <a:gd name="T27" fmla="*/ 7 h 15"/>
                <a:gd name="T28" fmla="*/ 8 w 8"/>
                <a:gd name="T29" fmla="*/ 8 h 15"/>
                <a:gd name="T30" fmla="*/ 8 w 8"/>
                <a:gd name="T31" fmla="*/ 9 h 15"/>
                <a:gd name="T32" fmla="*/ 6 w 8"/>
                <a:gd name="T33" fmla="*/ 13 h 15"/>
                <a:gd name="T34" fmla="*/ 5 w 8"/>
                <a:gd name="T35" fmla="*/ 14 h 15"/>
                <a:gd name="T36" fmla="*/ 5 w 8"/>
                <a:gd name="T37" fmla="*/ 14 h 15"/>
                <a:gd name="T38" fmla="*/ 3 w 8"/>
                <a:gd name="T39" fmla="*/ 15 h 15"/>
                <a:gd name="T40" fmla="*/ 2 w 8"/>
                <a:gd name="T4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2" y="15"/>
                    <a:pt x="1" y="14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5" y="2"/>
                    <a:pt x="6" y="0"/>
                    <a:pt x="7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7" y="11"/>
                    <a:pt x="7" y="12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5"/>
                    <a:pt x="3" y="15"/>
                  </a:cubicBezTo>
                  <a:lnTo>
                    <a:pt x="2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1" name="Freeform 139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3 w 8"/>
                <a:gd name="T3" fmla="*/ 15 h 15"/>
                <a:gd name="T4" fmla="*/ 5 w 8"/>
                <a:gd name="T5" fmla="*/ 14 h 15"/>
                <a:gd name="T6" fmla="*/ 5 w 8"/>
                <a:gd name="T7" fmla="*/ 14 h 15"/>
                <a:gd name="T8" fmla="*/ 6 w 8"/>
                <a:gd name="T9" fmla="*/ 13 h 15"/>
                <a:gd name="T10" fmla="*/ 8 w 8"/>
                <a:gd name="T11" fmla="*/ 9 h 15"/>
                <a:gd name="T12" fmla="*/ 8 w 8"/>
                <a:gd name="T13" fmla="*/ 8 h 15"/>
                <a:gd name="T14" fmla="*/ 8 w 8"/>
                <a:gd name="T15" fmla="*/ 7 h 15"/>
                <a:gd name="T16" fmla="*/ 8 w 8"/>
                <a:gd name="T17" fmla="*/ 3 h 15"/>
                <a:gd name="T18" fmla="*/ 8 w 8"/>
                <a:gd name="T19" fmla="*/ 2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1 h 15"/>
                <a:gd name="T26" fmla="*/ 7 w 8"/>
                <a:gd name="T27" fmla="*/ 0 h 15"/>
                <a:gd name="T28" fmla="*/ 5 w 8"/>
                <a:gd name="T29" fmla="*/ 4 h 15"/>
                <a:gd name="T30" fmla="*/ 4 w 8"/>
                <a:gd name="T31" fmla="*/ 5 h 15"/>
                <a:gd name="T32" fmla="*/ 3 w 8"/>
                <a:gd name="T33" fmla="*/ 7 h 15"/>
                <a:gd name="T34" fmla="*/ 3 w 8"/>
                <a:gd name="T35" fmla="*/ 8 h 15"/>
                <a:gd name="T36" fmla="*/ 3 w 8"/>
                <a:gd name="T37" fmla="*/ 8 h 15"/>
                <a:gd name="T38" fmla="*/ 2 w 8"/>
                <a:gd name="T39" fmla="*/ 9 h 15"/>
                <a:gd name="T40" fmla="*/ 0 w 8"/>
                <a:gd name="T41" fmla="*/ 14 h 15"/>
                <a:gd name="T42" fmla="*/ 2 w 8"/>
                <a:gd name="T4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0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2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1" y="14"/>
                    <a:pt x="2" y="15"/>
                    <a:pt x="2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2" name="Freeform 140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1 w 6"/>
                <a:gd name="T3" fmla="*/ 6 h 7"/>
                <a:gd name="T4" fmla="*/ 5 w 6"/>
                <a:gd name="T5" fmla="*/ 0 h 7"/>
                <a:gd name="T6" fmla="*/ 6 w 6"/>
                <a:gd name="T7" fmla="*/ 1 h 7"/>
                <a:gd name="T8" fmla="*/ 5 w 6"/>
                <a:gd name="T9" fmla="*/ 5 h 7"/>
                <a:gd name="T10" fmla="*/ 3 w 6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2" y="6"/>
                    <a:pt x="1" y="6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3" name="Freeform 141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3 w 6"/>
                <a:gd name="T3" fmla="*/ 7 h 7"/>
                <a:gd name="T4" fmla="*/ 5 w 6"/>
                <a:gd name="T5" fmla="*/ 5 h 7"/>
                <a:gd name="T6" fmla="*/ 6 w 6"/>
                <a:gd name="T7" fmla="*/ 1 h 7"/>
                <a:gd name="T8" fmla="*/ 5 w 6"/>
                <a:gd name="T9" fmla="*/ 0 h 7"/>
                <a:gd name="T10" fmla="*/ 1 w 6"/>
                <a:gd name="T11" fmla="*/ 6 h 7"/>
                <a:gd name="T12" fmla="*/ 3 w 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0" y="3"/>
                    <a:pt x="1" y="6"/>
                  </a:cubicBezTo>
                  <a:cubicBezTo>
                    <a:pt x="2" y="6"/>
                    <a:pt x="3" y="7"/>
                    <a:pt x="3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</p:grpSp>
      <p:sp>
        <p:nvSpPr>
          <p:cNvPr id="74" name="矩形 73"/>
          <p:cNvSpPr/>
          <p:nvPr userDrawn="1"/>
        </p:nvSpPr>
        <p:spPr>
          <a:xfrm>
            <a:off x="2607736" y="5905159"/>
            <a:ext cx="7643281" cy="27456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dist" defTabSz="964565" rtl="0" eaLnBrk="1" fontAlgn="auto" latinLnBrk="0" hangingPunct="1">
              <a:lnSpc>
                <a:spcPct val="120000"/>
              </a:lnSpc>
              <a:spcAft>
                <a:spcPts val="105"/>
              </a:spcAft>
              <a:buClrTx/>
              <a:buSzTx/>
              <a:buFontTx/>
              <a:buNone/>
              <a:defRPr/>
            </a:pPr>
            <a:r>
              <a:rPr lang="en-US" altLang="zh-CN" sz="1055" b="1" kern="12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rPr>
              <a:t>GRADUATION REPORT TEMPLE FOR ZHEJIANG UNIVERSITY</a:t>
            </a:r>
            <a:endParaRPr lang="en-US" altLang="zh-CN" sz="1055" b="1" kern="1200" dirty="0">
              <a:solidFill>
                <a:schemeClr val="bg1">
                  <a:lumMod val="9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8" name="文本占位符 77"/>
          <p:cNvSpPr>
            <a:spLocks noGrp="1"/>
          </p:cNvSpPr>
          <p:nvPr>
            <p:ph type="body" sz="quarter" idx="11" hasCustomPrompt="1"/>
          </p:nvPr>
        </p:nvSpPr>
        <p:spPr>
          <a:xfrm>
            <a:off x="2340141" y="5046559"/>
            <a:ext cx="8178469" cy="761254"/>
          </a:xfrm>
          <a:prstGeom prst="rect">
            <a:avLst/>
          </a:prstGeom>
        </p:spPr>
        <p:txBody>
          <a:bodyPr anchor="ctr"/>
          <a:lstStyle>
            <a:lvl1pPr marL="0" indent="0" algn="dist">
              <a:lnSpc>
                <a:spcPct val="100000"/>
              </a:lnSpc>
              <a:buNone/>
              <a:defRPr sz="5060" b="1">
                <a:solidFill>
                  <a:schemeClr val="bg1"/>
                </a:solidFill>
                <a:latin typeface="方正粗雅宋简体" panose="02000000000000000000" pitchFamily="2" charset="-122"/>
                <a:ea typeface="方正粗雅宋简体" panose="02000000000000000000" pitchFamily="2" charset="-122"/>
              </a:defRPr>
            </a:lvl1pPr>
            <a:lvl2pPr marL="481965" indent="0">
              <a:buNone/>
              <a:defRPr/>
            </a:lvl2pPr>
            <a:lvl3pPr marL="964565" indent="0">
              <a:buNone/>
              <a:defRPr/>
            </a:lvl3pPr>
            <a:lvl4pPr marL="1446530" indent="0">
              <a:buNone/>
              <a:defRPr/>
            </a:lvl4pPr>
            <a:lvl5pPr marL="1928495" indent="0">
              <a:buNone/>
              <a:defRPr/>
            </a:lvl5pPr>
          </a:lstStyle>
          <a:p>
            <a:pPr lvl="0"/>
            <a:r>
              <a:rPr lang="zh-CN" altLang="en-US" dirty="0"/>
              <a:t>单击此处编辑答辩报告题目</a:t>
            </a:r>
            <a:endParaRPr lang="zh-CN" altLang="en-US" dirty="0"/>
          </a:p>
        </p:txBody>
      </p:sp>
      <p:sp>
        <p:nvSpPr>
          <p:cNvPr id="75" name="文本占位符 63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16" y="6294163"/>
            <a:ext cx="2163118" cy="40742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85" b="1">
                <a:solidFill>
                  <a:schemeClr val="bg1"/>
                </a:solidFill>
              </a:defRPr>
            </a:lvl1pPr>
            <a:lvl2pPr marL="481965" indent="0">
              <a:buFontTx/>
              <a:buNone/>
              <a:defRPr/>
            </a:lvl2pPr>
            <a:lvl3pPr marL="964565" indent="0">
              <a:buFontTx/>
              <a:buNone/>
              <a:defRPr/>
            </a:lvl3pPr>
            <a:lvl4pPr marL="1446530" indent="0">
              <a:buFontTx/>
              <a:buNone/>
              <a:defRPr/>
            </a:lvl4pPr>
            <a:lvl5pPr marL="1928495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答辩人信息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BF82D2-7A68-459D-A996-9BDDA2518FA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1EE5D-26FB-46D5-A381-ECFB35BF1D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888" y="1803400"/>
            <a:ext cx="11090275" cy="300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7888" y="4840288"/>
            <a:ext cx="11090275" cy="158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858750" cy="72326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0" y="2974254"/>
            <a:ext cx="12858750" cy="4258397"/>
          </a:xfrm>
          <a:custGeom>
            <a:avLst/>
            <a:gdLst>
              <a:gd name="connsiteX0" fmla="*/ 0 w 12192000"/>
              <a:gd name="connsiteY0" fmla="*/ 0 h 4037813"/>
              <a:gd name="connsiteX1" fmla="*/ 106773 w 12192000"/>
              <a:gd name="connsiteY1" fmla="*/ 36445 h 4037813"/>
              <a:gd name="connsiteX2" fmla="*/ 6096001 w 12192000"/>
              <a:gd name="connsiteY2" fmla="*/ 883678 h 4037813"/>
              <a:gd name="connsiteX3" fmla="*/ 12085229 w 12192000"/>
              <a:gd name="connsiteY3" fmla="*/ 36445 h 4037813"/>
              <a:gd name="connsiteX4" fmla="*/ 12192000 w 12192000"/>
              <a:gd name="connsiteY4" fmla="*/ 1 h 4037813"/>
              <a:gd name="connsiteX5" fmla="*/ 12192000 w 12192000"/>
              <a:gd name="connsiteY5" fmla="*/ 4037813 h 4037813"/>
              <a:gd name="connsiteX6" fmla="*/ 0 w 12192000"/>
              <a:gd name="connsiteY6" fmla="*/ 4037813 h 403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037813">
                <a:moveTo>
                  <a:pt x="0" y="0"/>
                </a:moveTo>
                <a:lnTo>
                  <a:pt x="106773" y="36445"/>
                </a:lnTo>
                <a:cubicBezTo>
                  <a:pt x="1734353" y="565729"/>
                  <a:pt x="3820949" y="883678"/>
                  <a:pt x="6096001" y="883678"/>
                </a:cubicBezTo>
                <a:cubicBezTo>
                  <a:pt x="8371054" y="883678"/>
                  <a:pt x="10457649" y="565729"/>
                  <a:pt x="12085229" y="36445"/>
                </a:cubicBezTo>
                <a:lnTo>
                  <a:pt x="12192000" y="1"/>
                </a:lnTo>
                <a:lnTo>
                  <a:pt x="12192000" y="4037813"/>
                </a:lnTo>
                <a:lnTo>
                  <a:pt x="0" y="4037813"/>
                </a:lnTo>
                <a:close/>
              </a:path>
            </a:pathLst>
          </a:custGeom>
          <a:solidFill>
            <a:srgbClr val="04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05"/>
              </a:spcAft>
            </a:pPr>
            <a:endParaRPr lang="zh-CN" altLang="en-US"/>
          </a:p>
        </p:txBody>
      </p:sp>
      <p:grpSp>
        <p:nvGrpSpPr>
          <p:cNvPr id="6" name="Group 74"/>
          <p:cNvGrpSpPr>
            <a:grpSpLocks noChangeAspect="1"/>
          </p:cNvGrpSpPr>
          <p:nvPr userDrawn="1"/>
        </p:nvGrpSpPr>
        <p:grpSpPr bwMode="auto">
          <a:xfrm>
            <a:off x="5441458" y="4288573"/>
            <a:ext cx="1975835" cy="549591"/>
            <a:chOff x="954" y="660"/>
            <a:chExt cx="1269" cy="353"/>
          </a:xfrm>
          <a:solidFill>
            <a:schemeClr val="bg1"/>
          </a:solidFill>
        </p:grpSpPr>
        <p:sp>
          <p:nvSpPr>
            <p:cNvPr id="7" name="Freeform 75"/>
            <p:cNvSpPr/>
            <p:nvPr userDrawn="1"/>
          </p:nvSpPr>
          <p:spPr bwMode="auto">
            <a:xfrm>
              <a:off x="1968" y="833"/>
              <a:ext cx="45" cy="46"/>
            </a:xfrm>
            <a:custGeom>
              <a:avLst/>
              <a:gdLst>
                <a:gd name="T0" fmla="*/ 10 w 36"/>
                <a:gd name="T1" fmla="*/ 35 h 37"/>
                <a:gd name="T2" fmla="*/ 6 w 36"/>
                <a:gd name="T3" fmla="*/ 25 h 37"/>
                <a:gd name="T4" fmla="*/ 0 w 36"/>
                <a:gd name="T5" fmla="*/ 11 h 37"/>
                <a:gd name="T6" fmla="*/ 23 w 36"/>
                <a:gd name="T7" fmla="*/ 4 h 37"/>
                <a:gd name="T8" fmla="*/ 28 w 36"/>
                <a:gd name="T9" fmla="*/ 9 h 37"/>
                <a:gd name="T10" fmla="*/ 30 w 36"/>
                <a:gd name="T11" fmla="*/ 29 h 37"/>
                <a:gd name="T12" fmla="*/ 10 w 36"/>
                <a:gd name="T13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10" y="35"/>
                  </a:moveTo>
                  <a:cubicBezTo>
                    <a:pt x="3" y="34"/>
                    <a:pt x="7" y="31"/>
                    <a:pt x="6" y="25"/>
                  </a:cubicBezTo>
                  <a:cubicBezTo>
                    <a:pt x="5" y="20"/>
                    <a:pt x="0" y="14"/>
                    <a:pt x="0" y="11"/>
                  </a:cubicBezTo>
                  <a:cubicBezTo>
                    <a:pt x="1" y="0"/>
                    <a:pt x="15" y="0"/>
                    <a:pt x="23" y="4"/>
                  </a:cubicBezTo>
                  <a:cubicBezTo>
                    <a:pt x="25" y="4"/>
                    <a:pt x="26" y="7"/>
                    <a:pt x="28" y="9"/>
                  </a:cubicBezTo>
                  <a:cubicBezTo>
                    <a:pt x="32" y="14"/>
                    <a:pt x="36" y="23"/>
                    <a:pt x="30" y="29"/>
                  </a:cubicBezTo>
                  <a:cubicBezTo>
                    <a:pt x="25" y="34"/>
                    <a:pt x="17" y="37"/>
                    <a:pt x="10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8" name="Freeform 76"/>
            <p:cNvSpPr/>
            <p:nvPr userDrawn="1"/>
          </p:nvSpPr>
          <p:spPr bwMode="auto">
            <a:xfrm>
              <a:off x="1837" y="698"/>
              <a:ext cx="160" cy="165"/>
            </a:xfrm>
            <a:custGeom>
              <a:avLst/>
              <a:gdLst>
                <a:gd name="T0" fmla="*/ 33 w 129"/>
                <a:gd name="T1" fmla="*/ 133 h 133"/>
                <a:gd name="T2" fmla="*/ 32 w 129"/>
                <a:gd name="T3" fmla="*/ 133 h 133"/>
                <a:gd name="T4" fmla="*/ 33 w 129"/>
                <a:gd name="T5" fmla="*/ 130 h 133"/>
                <a:gd name="T6" fmla="*/ 55 w 129"/>
                <a:gd name="T7" fmla="*/ 116 h 133"/>
                <a:gd name="T8" fmla="*/ 67 w 129"/>
                <a:gd name="T9" fmla="*/ 99 h 133"/>
                <a:gd name="T10" fmla="*/ 25 w 129"/>
                <a:gd name="T11" fmla="*/ 115 h 133"/>
                <a:gd name="T12" fmla="*/ 8 w 129"/>
                <a:gd name="T13" fmla="*/ 108 h 133"/>
                <a:gd name="T14" fmla="*/ 8 w 129"/>
                <a:gd name="T15" fmla="*/ 107 h 133"/>
                <a:gd name="T16" fmla="*/ 8 w 129"/>
                <a:gd name="T17" fmla="*/ 92 h 133"/>
                <a:gd name="T18" fmla="*/ 60 w 129"/>
                <a:gd name="T19" fmla="*/ 80 h 133"/>
                <a:gd name="T20" fmla="*/ 75 w 129"/>
                <a:gd name="T21" fmla="*/ 72 h 133"/>
                <a:gd name="T22" fmla="*/ 77 w 129"/>
                <a:gd name="T23" fmla="*/ 14 h 133"/>
                <a:gd name="T24" fmla="*/ 99 w 129"/>
                <a:gd name="T25" fmla="*/ 16 h 133"/>
                <a:gd name="T26" fmla="*/ 103 w 129"/>
                <a:gd name="T27" fmla="*/ 21 h 133"/>
                <a:gd name="T28" fmla="*/ 104 w 129"/>
                <a:gd name="T29" fmla="*/ 21 h 133"/>
                <a:gd name="T30" fmla="*/ 103 w 129"/>
                <a:gd name="T31" fmla="*/ 35 h 133"/>
                <a:gd name="T32" fmla="*/ 98 w 129"/>
                <a:gd name="T33" fmla="*/ 65 h 133"/>
                <a:gd name="T34" fmla="*/ 126 w 129"/>
                <a:gd name="T35" fmla="*/ 54 h 133"/>
                <a:gd name="T36" fmla="*/ 123 w 129"/>
                <a:gd name="T37" fmla="*/ 69 h 133"/>
                <a:gd name="T38" fmla="*/ 95 w 129"/>
                <a:gd name="T39" fmla="*/ 81 h 133"/>
                <a:gd name="T40" fmla="*/ 82 w 129"/>
                <a:gd name="T41" fmla="*/ 111 h 133"/>
                <a:gd name="T42" fmla="*/ 75 w 129"/>
                <a:gd name="T43" fmla="*/ 118 h 133"/>
                <a:gd name="T44" fmla="*/ 56 w 129"/>
                <a:gd name="T45" fmla="*/ 128 h 133"/>
                <a:gd name="T46" fmla="*/ 33 w 129"/>
                <a:gd name="T4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133">
                  <a:moveTo>
                    <a:pt x="33" y="133"/>
                  </a:moveTo>
                  <a:cubicBezTo>
                    <a:pt x="33" y="133"/>
                    <a:pt x="33" y="133"/>
                    <a:pt x="32" y="133"/>
                  </a:cubicBezTo>
                  <a:cubicBezTo>
                    <a:pt x="32" y="132"/>
                    <a:pt x="32" y="131"/>
                    <a:pt x="33" y="130"/>
                  </a:cubicBezTo>
                  <a:cubicBezTo>
                    <a:pt x="35" y="130"/>
                    <a:pt x="55" y="117"/>
                    <a:pt x="55" y="116"/>
                  </a:cubicBezTo>
                  <a:cubicBezTo>
                    <a:pt x="60" y="111"/>
                    <a:pt x="66" y="106"/>
                    <a:pt x="67" y="99"/>
                  </a:cubicBezTo>
                  <a:cubicBezTo>
                    <a:pt x="53" y="104"/>
                    <a:pt x="40" y="114"/>
                    <a:pt x="25" y="115"/>
                  </a:cubicBezTo>
                  <a:cubicBezTo>
                    <a:pt x="18" y="113"/>
                    <a:pt x="13" y="110"/>
                    <a:pt x="8" y="108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1" y="102"/>
                    <a:pt x="0" y="95"/>
                    <a:pt x="8" y="92"/>
                  </a:cubicBezTo>
                  <a:cubicBezTo>
                    <a:pt x="23" y="96"/>
                    <a:pt x="46" y="85"/>
                    <a:pt x="60" y="80"/>
                  </a:cubicBezTo>
                  <a:cubicBezTo>
                    <a:pt x="63" y="78"/>
                    <a:pt x="72" y="75"/>
                    <a:pt x="75" y="72"/>
                  </a:cubicBezTo>
                  <a:cubicBezTo>
                    <a:pt x="78" y="52"/>
                    <a:pt x="76" y="33"/>
                    <a:pt x="77" y="14"/>
                  </a:cubicBezTo>
                  <a:cubicBezTo>
                    <a:pt x="82" y="0"/>
                    <a:pt x="90" y="10"/>
                    <a:pt x="99" y="16"/>
                  </a:cubicBezTo>
                  <a:cubicBezTo>
                    <a:pt x="99" y="18"/>
                    <a:pt x="101" y="19"/>
                    <a:pt x="103" y="21"/>
                  </a:cubicBezTo>
                  <a:cubicBezTo>
                    <a:pt x="103" y="21"/>
                    <a:pt x="103" y="21"/>
                    <a:pt x="104" y="21"/>
                  </a:cubicBezTo>
                  <a:cubicBezTo>
                    <a:pt x="107" y="27"/>
                    <a:pt x="108" y="30"/>
                    <a:pt x="103" y="35"/>
                  </a:cubicBezTo>
                  <a:cubicBezTo>
                    <a:pt x="99" y="44"/>
                    <a:pt x="97" y="54"/>
                    <a:pt x="98" y="65"/>
                  </a:cubicBezTo>
                  <a:cubicBezTo>
                    <a:pt x="108" y="63"/>
                    <a:pt x="114" y="55"/>
                    <a:pt x="126" y="54"/>
                  </a:cubicBezTo>
                  <a:cubicBezTo>
                    <a:pt x="129" y="60"/>
                    <a:pt x="128" y="65"/>
                    <a:pt x="123" y="69"/>
                  </a:cubicBezTo>
                  <a:cubicBezTo>
                    <a:pt x="114" y="73"/>
                    <a:pt x="105" y="77"/>
                    <a:pt x="95" y="81"/>
                  </a:cubicBezTo>
                  <a:cubicBezTo>
                    <a:pt x="93" y="91"/>
                    <a:pt x="89" y="103"/>
                    <a:pt x="82" y="111"/>
                  </a:cubicBezTo>
                  <a:cubicBezTo>
                    <a:pt x="81" y="113"/>
                    <a:pt x="76" y="117"/>
                    <a:pt x="75" y="118"/>
                  </a:cubicBezTo>
                  <a:cubicBezTo>
                    <a:pt x="69" y="122"/>
                    <a:pt x="63" y="126"/>
                    <a:pt x="56" y="128"/>
                  </a:cubicBezTo>
                  <a:cubicBezTo>
                    <a:pt x="37" y="133"/>
                    <a:pt x="37" y="133"/>
                    <a:pt x="33" y="1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9" name="Freeform 77"/>
            <p:cNvSpPr/>
            <p:nvPr userDrawn="1"/>
          </p:nvSpPr>
          <p:spPr bwMode="auto">
            <a:xfrm>
              <a:off x="1630" y="796"/>
              <a:ext cx="94" cy="110"/>
            </a:xfrm>
            <a:custGeom>
              <a:avLst/>
              <a:gdLst>
                <a:gd name="T0" fmla="*/ 17 w 76"/>
                <a:gd name="T1" fmla="*/ 88 h 88"/>
                <a:gd name="T2" fmla="*/ 0 w 76"/>
                <a:gd name="T3" fmla="*/ 70 h 88"/>
                <a:gd name="T4" fmla="*/ 2 w 76"/>
                <a:gd name="T5" fmla="*/ 65 h 88"/>
                <a:gd name="T6" fmla="*/ 50 w 76"/>
                <a:gd name="T7" fmla="*/ 26 h 88"/>
                <a:gd name="T8" fmla="*/ 65 w 76"/>
                <a:gd name="T9" fmla="*/ 5 h 88"/>
                <a:gd name="T10" fmla="*/ 66 w 76"/>
                <a:gd name="T11" fmla="*/ 4 h 88"/>
                <a:gd name="T12" fmla="*/ 66 w 76"/>
                <a:gd name="T13" fmla="*/ 4 h 88"/>
                <a:gd name="T14" fmla="*/ 76 w 76"/>
                <a:gd name="T15" fmla="*/ 5 h 88"/>
                <a:gd name="T16" fmla="*/ 65 w 76"/>
                <a:gd name="T17" fmla="*/ 19 h 88"/>
                <a:gd name="T18" fmla="*/ 54 w 76"/>
                <a:gd name="T19" fmla="*/ 43 h 88"/>
                <a:gd name="T20" fmla="*/ 48 w 76"/>
                <a:gd name="T21" fmla="*/ 54 h 88"/>
                <a:gd name="T22" fmla="*/ 35 w 76"/>
                <a:gd name="T23" fmla="*/ 72 h 88"/>
                <a:gd name="T24" fmla="*/ 21 w 76"/>
                <a:gd name="T25" fmla="*/ 87 h 88"/>
                <a:gd name="T26" fmla="*/ 17 w 76"/>
                <a:gd name="T2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88">
                  <a:moveTo>
                    <a:pt x="17" y="88"/>
                  </a:moveTo>
                  <a:cubicBezTo>
                    <a:pt x="10" y="84"/>
                    <a:pt x="3" y="76"/>
                    <a:pt x="0" y="70"/>
                  </a:cubicBezTo>
                  <a:cubicBezTo>
                    <a:pt x="0" y="69"/>
                    <a:pt x="1" y="67"/>
                    <a:pt x="2" y="65"/>
                  </a:cubicBezTo>
                  <a:cubicBezTo>
                    <a:pt x="18" y="52"/>
                    <a:pt x="35" y="41"/>
                    <a:pt x="50" y="26"/>
                  </a:cubicBezTo>
                  <a:cubicBezTo>
                    <a:pt x="54" y="19"/>
                    <a:pt x="60" y="12"/>
                    <a:pt x="65" y="5"/>
                  </a:cubicBezTo>
                  <a:cubicBezTo>
                    <a:pt x="65" y="5"/>
                    <a:pt x="66" y="5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70" y="0"/>
                    <a:pt x="72" y="0"/>
                    <a:pt x="76" y="5"/>
                  </a:cubicBezTo>
                  <a:cubicBezTo>
                    <a:pt x="76" y="10"/>
                    <a:pt x="68" y="14"/>
                    <a:pt x="65" y="19"/>
                  </a:cubicBezTo>
                  <a:cubicBezTo>
                    <a:pt x="62" y="27"/>
                    <a:pt x="58" y="35"/>
                    <a:pt x="54" y="43"/>
                  </a:cubicBezTo>
                  <a:cubicBezTo>
                    <a:pt x="53" y="45"/>
                    <a:pt x="53" y="45"/>
                    <a:pt x="48" y="54"/>
                  </a:cubicBezTo>
                  <a:cubicBezTo>
                    <a:pt x="43" y="57"/>
                    <a:pt x="37" y="66"/>
                    <a:pt x="35" y="72"/>
                  </a:cubicBezTo>
                  <a:cubicBezTo>
                    <a:pt x="29" y="75"/>
                    <a:pt x="27" y="84"/>
                    <a:pt x="21" y="87"/>
                  </a:cubicBezTo>
                  <a:cubicBezTo>
                    <a:pt x="19" y="87"/>
                    <a:pt x="18" y="87"/>
                    <a:pt x="17" y="8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0" name="Freeform 78"/>
            <p:cNvSpPr/>
            <p:nvPr userDrawn="1"/>
          </p:nvSpPr>
          <p:spPr bwMode="auto">
            <a:xfrm>
              <a:off x="1749" y="791"/>
              <a:ext cx="53" cy="41"/>
            </a:xfrm>
            <a:custGeom>
              <a:avLst/>
              <a:gdLst>
                <a:gd name="T0" fmla="*/ 19 w 43"/>
                <a:gd name="T1" fmla="*/ 33 h 33"/>
                <a:gd name="T2" fmla="*/ 0 w 43"/>
                <a:gd name="T3" fmla="*/ 20 h 33"/>
                <a:gd name="T4" fmla="*/ 2 w 43"/>
                <a:gd name="T5" fmla="*/ 14 h 33"/>
                <a:gd name="T6" fmla="*/ 6 w 43"/>
                <a:gd name="T7" fmla="*/ 13 h 33"/>
                <a:gd name="T8" fmla="*/ 17 w 43"/>
                <a:gd name="T9" fmla="*/ 12 h 33"/>
                <a:gd name="T10" fmla="*/ 43 w 43"/>
                <a:gd name="T11" fmla="*/ 5 h 33"/>
                <a:gd name="T12" fmla="*/ 19 w 43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3">
                  <a:moveTo>
                    <a:pt x="19" y="33"/>
                  </a:moveTo>
                  <a:cubicBezTo>
                    <a:pt x="9" y="33"/>
                    <a:pt x="6" y="26"/>
                    <a:pt x="0" y="20"/>
                  </a:cubicBezTo>
                  <a:cubicBezTo>
                    <a:pt x="0" y="18"/>
                    <a:pt x="2" y="16"/>
                    <a:pt x="2" y="14"/>
                  </a:cubicBezTo>
                  <a:cubicBezTo>
                    <a:pt x="4" y="14"/>
                    <a:pt x="4" y="14"/>
                    <a:pt x="6" y="13"/>
                  </a:cubicBezTo>
                  <a:cubicBezTo>
                    <a:pt x="10" y="12"/>
                    <a:pt x="12" y="12"/>
                    <a:pt x="17" y="12"/>
                  </a:cubicBezTo>
                  <a:cubicBezTo>
                    <a:pt x="22" y="11"/>
                    <a:pt x="38" y="0"/>
                    <a:pt x="43" y="5"/>
                  </a:cubicBezTo>
                  <a:cubicBezTo>
                    <a:pt x="43" y="17"/>
                    <a:pt x="30" y="30"/>
                    <a:pt x="19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1" name="Freeform 79"/>
            <p:cNvSpPr/>
            <p:nvPr userDrawn="1"/>
          </p:nvSpPr>
          <p:spPr bwMode="auto">
            <a:xfrm>
              <a:off x="1668" y="766"/>
              <a:ext cx="36" cy="42"/>
            </a:xfrm>
            <a:custGeom>
              <a:avLst/>
              <a:gdLst>
                <a:gd name="T0" fmla="*/ 5 w 29"/>
                <a:gd name="T1" fmla="*/ 34 h 34"/>
                <a:gd name="T2" fmla="*/ 0 w 29"/>
                <a:gd name="T3" fmla="*/ 9 h 34"/>
                <a:gd name="T4" fmla="*/ 19 w 29"/>
                <a:gd name="T5" fmla="*/ 6 h 34"/>
                <a:gd name="T6" fmla="*/ 23 w 29"/>
                <a:gd name="T7" fmla="*/ 26 h 34"/>
                <a:gd name="T8" fmla="*/ 5 w 2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5" y="34"/>
                  </a:moveTo>
                  <a:cubicBezTo>
                    <a:pt x="1" y="30"/>
                    <a:pt x="0" y="14"/>
                    <a:pt x="0" y="9"/>
                  </a:cubicBezTo>
                  <a:cubicBezTo>
                    <a:pt x="3" y="0"/>
                    <a:pt x="12" y="0"/>
                    <a:pt x="19" y="6"/>
                  </a:cubicBezTo>
                  <a:cubicBezTo>
                    <a:pt x="25" y="14"/>
                    <a:pt x="29" y="17"/>
                    <a:pt x="23" y="26"/>
                  </a:cubicBezTo>
                  <a:cubicBezTo>
                    <a:pt x="16" y="32"/>
                    <a:pt x="13" y="32"/>
                    <a:pt x="5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2" name="Freeform 80"/>
            <p:cNvSpPr/>
            <p:nvPr userDrawn="1"/>
          </p:nvSpPr>
          <p:spPr bwMode="auto">
            <a:xfrm>
              <a:off x="1748" y="739"/>
              <a:ext cx="63" cy="60"/>
            </a:xfrm>
            <a:custGeom>
              <a:avLst/>
              <a:gdLst>
                <a:gd name="T0" fmla="*/ 17 w 51"/>
                <a:gd name="T1" fmla="*/ 48 h 48"/>
                <a:gd name="T2" fmla="*/ 21 w 51"/>
                <a:gd name="T3" fmla="*/ 30 h 48"/>
                <a:gd name="T4" fmla="*/ 13 w 51"/>
                <a:gd name="T5" fmla="*/ 32 h 48"/>
                <a:gd name="T6" fmla="*/ 3 w 51"/>
                <a:gd name="T7" fmla="*/ 15 h 48"/>
                <a:gd name="T8" fmla="*/ 13 w 51"/>
                <a:gd name="T9" fmla="*/ 11 h 48"/>
                <a:gd name="T10" fmla="*/ 33 w 51"/>
                <a:gd name="T11" fmla="*/ 2 h 48"/>
                <a:gd name="T12" fmla="*/ 51 w 51"/>
                <a:gd name="T13" fmla="*/ 18 h 48"/>
                <a:gd name="T14" fmla="*/ 39 w 51"/>
                <a:gd name="T15" fmla="*/ 36 h 48"/>
                <a:gd name="T16" fmla="*/ 22 w 51"/>
                <a:gd name="T17" fmla="*/ 47 h 48"/>
                <a:gd name="T18" fmla="*/ 17 w 51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17" y="48"/>
                  </a:moveTo>
                  <a:cubicBezTo>
                    <a:pt x="16" y="43"/>
                    <a:pt x="23" y="33"/>
                    <a:pt x="21" y="30"/>
                  </a:cubicBezTo>
                  <a:cubicBezTo>
                    <a:pt x="18" y="31"/>
                    <a:pt x="16" y="32"/>
                    <a:pt x="13" y="32"/>
                  </a:cubicBezTo>
                  <a:cubicBezTo>
                    <a:pt x="7" y="29"/>
                    <a:pt x="0" y="21"/>
                    <a:pt x="3" y="15"/>
                  </a:cubicBezTo>
                  <a:cubicBezTo>
                    <a:pt x="7" y="10"/>
                    <a:pt x="6" y="12"/>
                    <a:pt x="13" y="11"/>
                  </a:cubicBezTo>
                  <a:cubicBezTo>
                    <a:pt x="19" y="8"/>
                    <a:pt x="26" y="5"/>
                    <a:pt x="33" y="2"/>
                  </a:cubicBezTo>
                  <a:cubicBezTo>
                    <a:pt x="45" y="0"/>
                    <a:pt x="50" y="6"/>
                    <a:pt x="51" y="18"/>
                  </a:cubicBezTo>
                  <a:cubicBezTo>
                    <a:pt x="49" y="25"/>
                    <a:pt x="44" y="31"/>
                    <a:pt x="39" y="36"/>
                  </a:cubicBezTo>
                  <a:cubicBezTo>
                    <a:pt x="33" y="40"/>
                    <a:pt x="27" y="44"/>
                    <a:pt x="22" y="47"/>
                  </a:cubicBezTo>
                  <a:cubicBezTo>
                    <a:pt x="20" y="47"/>
                    <a:pt x="19" y="48"/>
                    <a:pt x="17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3" name="Freeform 81"/>
            <p:cNvSpPr/>
            <p:nvPr userDrawn="1"/>
          </p:nvSpPr>
          <p:spPr bwMode="auto">
            <a:xfrm>
              <a:off x="1687" y="715"/>
              <a:ext cx="38" cy="42"/>
            </a:xfrm>
            <a:custGeom>
              <a:avLst/>
              <a:gdLst>
                <a:gd name="T0" fmla="*/ 3 w 31"/>
                <a:gd name="T1" fmla="*/ 34 h 34"/>
                <a:gd name="T2" fmla="*/ 3 w 31"/>
                <a:gd name="T3" fmla="*/ 29 h 34"/>
                <a:gd name="T4" fmla="*/ 0 w 31"/>
                <a:gd name="T5" fmla="*/ 16 h 34"/>
                <a:gd name="T6" fmla="*/ 7 w 31"/>
                <a:gd name="T7" fmla="*/ 0 h 34"/>
                <a:gd name="T8" fmla="*/ 26 w 31"/>
                <a:gd name="T9" fmla="*/ 23 h 34"/>
                <a:gd name="T10" fmla="*/ 3 w 31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4">
                  <a:moveTo>
                    <a:pt x="3" y="34"/>
                  </a:moveTo>
                  <a:cubicBezTo>
                    <a:pt x="1" y="32"/>
                    <a:pt x="2" y="31"/>
                    <a:pt x="3" y="29"/>
                  </a:cubicBezTo>
                  <a:cubicBezTo>
                    <a:pt x="3" y="24"/>
                    <a:pt x="0" y="20"/>
                    <a:pt x="0" y="16"/>
                  </a:cubicBezTo>
                  <a:cubicBezTo>
                    <a:pt x="1" y="7"/>
                    <a:pt x="0" y="4"/>
                    <a:pt x="7" y="0"/>
                  </a:cubicBezTo>
                  <a:cubicBezTo>
                    <a:pt x="12" y="3"/>
                    <a:pt x="31" y="12"/>
                    <a:pt x="26" y="23"/>
                  </a:cubicBezTo>
                  <a:cubicBezTo>
                    <a:pt x="21" y="29"/>
                    <a:pt x="11" y="33"/>
                    <a:pt x="3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4" name="Freeform 82"/>
            <p:cNvSpPr/>
            <p:nvPr userDrawn="1"/>
          </p:nvSpPr>
          <p:spPr bwMode="auto">
            <a:xfrm>
              <a:off x="1365" y="728"/>
              <a:ext cx="244" cy="186"/>
            </a:xfrm>
            <a:custGeom>
              <a:avLst/>
              <a:gdLst>
                <a:gd name="T0" fmla="*/ 20 w 197"/>
                <a:gd name="T1" fmla="*/ 150 h 150"/>
                <a:gd name="T2" fmla="*/ 13 w 197"/>
                <a:gd name="T3" fmla="*/ 119 h 150"/>
                <a:gd name="T4" fmla="*/ 17 w 197"/>
                <a:gd name="T5" fmla="*/ 114 h 150"/>
                <a:gd name="T6" fmla="*/ 17 w 197"/>
                <a:gd name="T7" fmla="*/ 113 h 150"/>
                <a:gd name="T8" fmla="*/ 44 w 197"/>
                <a:gd name="T9" fmla="*/ 77 h 150"/>
                <a:gd name="T10" fmla="*/ 52 w 197"/>
                <a:gd name="T11" fmla="*/ 67 h 150"/>
                <a:gd name="T12" fmla="*/ 53 w 197"/>
                <a:gd name="T13" fmla="*/ 78 h 150"/>
                <a:gd name="T14" fmla="*/ 60 w 197"/>
                <a:gd name="T15" fmla="*/ 77 h 150"/>
                <a:gd name="T16" fmla="*/ 85 w 197"/>
                <a:gd name="T17" fmla="*/ 58 h 150"/>
                <a:gd name="T18" fmla="*/ 87 w 197"/>
                <a:gd name="T19" fmla="*/ 48 h 150"/>
                <a:gd name="T20" fmla="*/ 68 w 197"/>
                <a:gd name="T21" fmla="*/ 44 h 150"/>
                <a:gd name="T22" fmla="*/ 88 w 197"/>
                <a:gd name="T23" fmla="*/ 29 h 150"/>
                <a:gd name="T24" fmla="*/ 92 w 197"/>
                <a:gd name="T25" fmla="*/ 9 h 150"/>
                <a:gd name="T26" fmla="*/ 109 w 197"/>
                <a:gd name="T27" fmla="*/ 22 h 150"/>
                <a:gd name="T28" fmla="*/ 110 w 197"/>
                <a:gd name="T29" fmla="*/ 37 h 150"/>
                <a:gd name="T30" fmla="*/ 108 w 197"/>
                <a:gd name="T31" fmla="*/ 46 h 150"/>
                <a:gd name="T32" fmla="*/ 111 w 197"/>
                <a:gd name="T33" fmla="*/ 46 h 150"/>
                <a:gd name="T34" fmla="*/ 131 w 197"/>
                <a:gd name="T35" fmla="*/ 32 h 150"/>
                <a:gd name="T36" fmla="*/ 140 w 197"/>
                <a:gd name="T37" fmla="*/ 5 h 150"/>
                <a:gd name="T38" fmla="*/ 163 w 197"/>
                <a:gd name="T39" fmla="*/ 11 h 150"/>
                <a:gd name="T40" fmla="*/ 176 w 197"/>
                <a:gd name="T41" fmla="*/ 5 h 150"/>
                <a:gd name="T42" fmla="*/ 182 w 197"/>
                <a:gd name="T43" fmla="*/ 4 h 150"/>
                <a:gd name="T44" fmla="*/ 184 w 197"/>
                <a:gd name="T45" fmla="*/ 13 h 150"/>
                <a:gd name="T46" fmla="*/ 157 w 197"/>
                <a:gd name="T47" fmla="*/ 39 h 150"/>
                <a:gd name="T48" fmla="*/ 166 w 197"/>
                <a:gd name="T49" fmla="*/ 29 h 150"/>
                <a:gd name="T50" fmla="*/ 190 w 197"/>
                <a:gd name="T51" fmla="*/ 34 h 150"/>
                <a:gd name="T52" fmla="*/ 184 w 197"/>
                <a:gd name="T53" fmla="*/ 50 h 150"/>
                <a:gd name="T54" fmla="*/ 182 w 197"/>
                <a:gd name="T55" fmla="*/ 54 h 150"/>
                <a:gd name="T56" fmla="*/ 182 w 197"/>
                <a:gd name="T57" fmla="*/ 93 h 150"/>
                <a:gd name="T58" fmla="*/ 173 w 197"/>
                <a:gd name="T59" fmla="*/ 107 h 150"/>
                <a:gd name="T60" fmla="*/ 173 w 197"/>
                <a:gd name="T61" fmla="*/ 107 h 150"/>
                <a:gd name="T62" fmla="*/ 172 w 197"/>
                <a:gd name="T63" fmla="*/ 107 h 150"/>
                <a:gd name="T64" fmla="*/ 158 w 197"/>
                <a:gd name="T65" fmla="*/ 113 h 150"/>
                <a:gd name="T66" fmla="*/ 158 w 197"/>
                <a:gd name="T67" fmla="*/ 58 h 150"/>
                <a:gd name="T68" fmla="*/ 157 w 197"/>
                <a:gd name="T69" fmla="*/ 58 h 150"/>
                <a:gd name="T70" fmla="*/ 139 w 197"/>
                <a:gd name="T71" fmla="*/ 89 h 150"/>
                <a:gd name="T72" fmla="*/ 124 w 197"/>
                <a:gd name="T73" fmla="*/ 80 h 150"/>
                <a:gd name="T74" fmla="*/ 128 w 197"/>
                <a:gd name="T75" fmla="*/ 76 h 150"/>
                <a:gd name="T76" fmla="*/ 130 w 197"/>
                <a:gd name="T77" fmla="*/ 45 h 150"/>
                <a:gd name="T78" fmla="*/ 111 w 197"/>
                <a:gd name="T79" fmla="*/ 64 h 150"/>
                <a:gd name="T80" fmla="*/ 102 w 197"/>
                <a:gd name="T81" fmla="*/ 70 h 150"/>
                <a:gd name="T82" fmla="*/ 97 w 197"/>
                <a:gd name="T83" fmla="*/ 91 h 150"/>
                <a:gd name="T84" fmla="*/ 92 w 197"/>
                <a:gd name="T85" fmla="*/ 101 h 150"/>
                <a:gd name="T86" fmla="*/ 91 w 197"/>
                <a:gd name="T87" fmla="*/ 102 h 150"/>
                <a:gd name="T88" fmla="*/ 74 w 197"/>
                <a:gd name="T89" fmla="*/ 110 h 150"/>
                <a:gd name="T90" fmla="*/ 74 w 197"/>
                <a:gd name="T91" fmla="*/ 107 h 150"/>
                <a:gd name="T92" fmla="*/ 82 w 197"/>
                <a:gd name="T93" fmla="*/ 85 h 150"/>
                <a:gd name="T94" fmla="*/ 63 w 197"/>
                <a:gd name="T95" fmla="*/ 94 h 150"/>
                <a:gd name="T96" fmla="*/ 53 w 197"/>
                <a:gd name="T97" fmla="*/ 91 h 150"/>
                <a:gd name="T98" fmla="*/ 52 w 197"/>
                <a:gd name="T99" fmla="*/ 90 h 150"/>
                <a:gd name="T100" fmla="*/ 48 w 197"/>
                <a:gd name="T101" fmla="*/ 88 h 150"/>
                <a:gd name="T102" fmla="*/ 44 w 197"/>
                <a:gd name="T103" fmla="*/ 100 h 150"/>
                <a:gd name="T104" fmla="*/ 27 w 197"/>
                <a:gd name="T105" fmla="*/ 147 h 150"/>
                <a:gd name="T106" fmla="*/ 20 w 197"/>
                <a:gd name="T10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150">
                  <a:moveTo>
                    <a:pt x="20" y="150"/>
                  </a:moveTo>
                  <a:cubicBezTo>
                    <a:pt x="9" y="146"/>
                    <a:pt x="0" y="124"/>
                    <a:pt x="13" y="119"/>
                  </a:cubicBezTo>
                  <a:cubicBezTo>
                    <a:pt x="13" y="117"/>
                    <a:pt x="15" y="115"/>
                    <a:pt x="17" y="114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27" y="103"/>
                    <a:pt x="35" y="88"/>
                    <a:pt x="44" y="77"/>
                  </a:cubicBezTo>
                  <a:cubicBezTo>
                    <a:pt x="46" y="72"/>
                    <a:pt x="47" y="68"/>
                    <a:pt x="52" y="67"/>
                  </a:cubicBezTo>
                  <a:cubicBezTo>
                    <a:pt x="55" y="69"/>
                    <a:pt x="54" y="74"/>
                    <a:pt x="53" y="78"/>
                  </a:cubicBezTo>
                  <a:cubicBezTo>
                    <a:pt x="54" y="79"/>
                    <a:pt x="58" y="78"/>
                    <a:pt x="60" y="77"/>
                  </a:cubicBezTo>
                  <a:cubicBezTo>
                    <a:pt x="68" y="71"/>
                    <a:pt x="78" y="65"/>
                    <a:pt x="85" y="58"/>
                  </a:cubicBezTo>
                  <a:cubicBezTo>
                    <a:pt x="86" y="55"/>
                    <a:pt x="86" y="52"/>
                    <a:pt x="87" y="48"/>
                  </a:cubicBezTo>
                  <a:cubicBezTo>
                    <a:pt x="81" y="50"/>
                    <a:pt x="64" y="54"/>
                    <a:pt x="68" y="44"/>
                  </a:cubicBezTo>
                  <a:cubicBezTo>
                    <a:pt x="75" y="41"/>
                    <a:pt x="84" y="36"/>
                    <a:pt x="88" y="29"/>
                  </a:cubicBezTo>
                  <a:cubicBezTo>
                    <a:pt x="90" y="22"/>
                    <a:pt x="89" y="14"/>
                    <a:pt x="92" y="9"/>
                  </a:cubicBezTo>
                  <a:cubicBezTo>
                    <a:pt x="99" y="5"/>
                    <a:pt x="108" y="14"/>
                    <a:pt x="109" y="22"/>
                  </a:cubicBezTo>
                  <a:cubicBezTo>
                    <a:pt x="112" y="27"/>
                    <a:pt x="121" y="21"/>
                    <a:pt x="110" y="37"/>
                  </a:cubicBezTo>
                  <a:cubicBezTo>
                    <a:pt x="108" y="39"/>
                    <a:pt x="108" y="42"/>
                    <a:pt x="108" y="46"/>
                  </a:cubicBezTo>
                  <a:cubicBezTo>
                    <a:pt x="109" y="46"/>
                    <a:pt x="110" y="46"/>
                    <a:pt x="111" y="46"/>
                  </a:cubicBezTo>
                  <a:cubicBezTo>
                    <a:pt x="117" y="41"/>
                    <a:pt x="124" y="36"/>
                    <a:pt x="131" y="32"/>
                  </a:cubicBezTo>
                  <a:cubicBezTo>
                    <a:pt x="133" y="22"/>
                    <a:pt x="135" y="14"/>
                    <a:pt x="140" y="5"/>
                  </a:cubicBezTo>
                  <a:cubicBezTo>
                    <a:pt x="147" y="0"/>
                    <a:pt x="156" y="5"/>
                    <a:pt x="163" y="11"/>
                  </a:cubicBezTo>
                  <a:cubicBezTo>
                    <a:pt x="168" y="11"/>
                    <a:pt x="172" y="8"/>
                    <a:pt x="176" y="5"/>
                  </a:cubicBezTo>
                  <a:cubicBezTo>
                    <a:pt x="178" y="4"/>
                    <a:pt x="178" y="4"/>
                    <a:pt x="182" y="4"/>
                  </a:cubicBezTo>
                  <a:cubicBezTo>
                    <a:pt x="183" y="7"/>
                    <a:pt x="184" y="9"/>
                    <a:pt x="184" y="13"/>
                  </a:cubicBezTo>
                  <a:cubicBezTo>
                    <a:pt x="181" y="24"/>
                    <a:pt x="151" y="27"/>
                    <a:pt x="157" y="39"/>
                  </a:cubicBezTo>
                  <a:cubicBezTo>
                    <a:pt x="162" y="39"/>
                    <a:pt x="164" y="33"/>
                    <a:pt x="166" y="29"/>
                  </a:cubicBezTo>
                  <a:cubicBezTo>
                    <a:pt x="171" y="26"/>
                    <a:pt x="184" y="30"/>
                    <a:pt x="190" y="34"/>
                  </a:cubicBezTo>
                  <a:cubicBezTo>
                    <a:pt x="197" y="42"/>
                    <a:pt x="192" y="45"/>
                    <a:pt x="184" y="50"/>
                  </a:cubicBezTo>
                  <a:cubicBezTo>
                    <a:pt x="183" y="52"/>
                    <a:pt x="183" y="53"/>
                    <a:pt x="182" y="54"/>
                  </a:cubicBezTo>
                  <a:cubicBezTo>
                    <a:pt x="181" y="70"/>
                    <a:pt x="181" y="70"/>
                    <a:pt x="182" y="93"/>
                  </a:cubicBezTo>
                  <a:cubicBezTo>
                    <a:pt x="179" y="99"/>
                    <a:pt x="177" y="102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9" y="112"/>
                    <a:pt x="162" y="117"/>
                    <a:pt x="158" y="113"/>
                  </a:cubicBezTo>
                  <a:cubicBezTo>
                    <a:pt x="158" y="94"/>
                    <a:pt x="159" y="75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56" y="67"/>
                    <a:pt x="147" y="84"/>
                    <a:pt x="139" y="89"/>
                  </a:cubicBezTo>
                  <a:cubicBezTo>
                    <a:pt x="132" y="90"/>
                    <a:pt x="126" y="86"/>
                    <a:pt x="124" y="80"/>
                  </a:cubicBezTo>
                  <a:cubicBezTo>
                    <a:pt x="125" y="78"/>
                    <a:pt x="126" y="77"/>
                    <a:pt x="128" y="76"/>
                  </a:cubicBezTo>
                  <a:cubicBezTo>
                    <a:pt x="132" y="68"/>
                    <a:pt x="130" y="53"/>
                    <a:pt x="130" y="45"/>
                  </a:cubicBezTo>
                  <a:cubicBezTo>
                    <a:pt x="125" y="46"/>
                    <a:pt x="115" y="59"/>
                    <a:pt x="111" y="64"/>
                  </a:cubicBezTo>
                  <a:cubicBezTo>
                    <a:pt x="108" y="66"/>
                    <a:pt x="105" y="68"/>
                    <a:pt x="102" y="70"/>
                  </a:cubicBezTo>
                  <a:cubicBezTo>
                    <a:pt x="100" y="77"/>
                    <a:pt x="98" y="84"/>
                    <a:pt x="97" y="91"/>
                  </a:cubicBezTo>
                  <a:cubicBezTo>
                    <a:pt x="95" y="95"/>
                    <a:pt x="93" y="98"/>
                    <a:pt x="92" y="101"/>
                  </a:cubicBezTo>
                  <a:cubicBezTo>
                    <a:pt x="91" y="101"/>
                    <a:pt x="91" y="101"/>
                    <a:pt x="91" y="102"/>
                  </a:cubicBezTo>
                  <a:cubicBezTo>
                    <a:pt x="88" y="106"/>
                    <a:pt x="80" y="118"/>
                    <a:pt x="74" y="110"/>
                  </a:cubicBezTo>
                  <a:cubicBezTo>
                    <a:pt x="74" y="109"/>
                    <a:pt x="74" y="108"/>
                    <a:pt x="74" y="107"/>
                  </a:cubicBezTo>
                  <a:cubicBezTo>
                    <a:pt x="79" y="101"/>
                    <a:pt x="82" y="92"/>
                    <a:pt x="82" y="85"/>
                  </a:cubicBezTo>
                  <a:cubicBezTo>
                    <a:pt x="75" y="87"/>
                    <a:pt x="70" y="94"/>
                    <a:pt x="63" y="94"/>
                  </a:cubicBezTo>
                  <a:cubicBezTo>
                    <a:pt x="59" y="93"/>
                    <a:pt x="55" y="92"/>
                    <a:pt x="53" y="91"/>
                  </a:cubicBezTo>
                  <a:cubicBezTo>
                    <a:pt x="53" y="90"/>
                    <a:pt x="53" y="90"/>
                    <a:pt x="52" y="90"/>
                  </a:cubicBezTo>
                  <a:cubicBezTo>
                    <a:pt x="51" y="89"/>
                    <a:pt x="49" y="87"/>
                    <a:pt x="48" y="88"/>
                  </a:cubicBezTo>
                  <a:cubicBezTo>
                    <a:pt x="47" y="91"/>
                    <a:pt x="45" y="96"/>
                    <a:pt x="44" y="100"/>
                  </a:cubicBezTo>
                  <a:cubicBezTo>
                    <a:pt x="37" y="115"/>
                    <a:pt x="32" y="130"/>
                    <a:pt x="27" y="147"/>
                  </a:cubicBezTo>
                  <a:cubicBezTo>
                    <a:pt x="24" y="149"/>
                    <a:pt x="23" y="150"/>
                    <a:pt x="20" y="1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5" name="Freeform 83"/>
            <p:cNvSpPr/>
            <p:nvPr userDrawn="1"/>
          </p:nvSpPr>
          <p:spPr bwMode="auto">
            <a:xfrm>
              <a:off x="1401" y="757"/>
              <a:ext cx="37" cy="49"/>
            </a:xfrm>
            <a:custGeom>
              <a:avLst/>
              <a:gdLst>
                <a:gd name="T0" fmla="*/ 5 w 30"/>
                <a:gd name="T1" fmla="*/ 39 h 39"/>
                <a:gd name="T2" fmla="*/ 6 w 30"/>
                <a:gd name="T3" fmla="*/ 28 h 39"/>
                <a:gd name="T4" fmla="*/ 6 w 30"/>
                <a:gd name="T5" fmla="*/ 1 h 39"/>
                <a:gd name="T6" fmla="*/ 10 w 30"/>
                <a:gd name="T7" fmla="*/ 0 h 39"/>
                <a:gd name="T8" fmla="*/ 25 w 30"/>
                <a:gd name="T9" fmla="*/ 17 h 39"/>
                <a:gd name="T10" fmla="*/ 5 w 30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5" y="39"/>
                  </a:moveTo>
                  <a:cubicBezTo>
                    <a:pt x="3" y="35"/>
                    <a:pt x="6" y="31"/>
                    <a:pt x="6" y="28"/>
                  </a:cubicBezTo>
                  <a:cubicBezTo>
                    <a:pt x="3" y="17"/>
                    <a:pt x="0" y="9"/>
                    <a:pt x="6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4" y="4"/>
                    <a:pt x="21" y="11"/>
                    <a:pt x="25" y="17"/>
                  </a:cubicBezTo>
                  <a:cubicBezTo>
                    <a:pt x="30" y="29"/>
                    <a:pt x="14" y="35"/>
                    <a:pt x="5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6" name="Freeform 84"/>
            <p:cNvSpPr/>
            <p:nvPr userDrawn="1"/>
          </p:nvSpPr>
          <p:spPr bwMode="auto">
            <a:xfrm>
              <a:off x="1411" y="708"/>
              <a:ext cx="46" cy="47"/>
            </a:xfrm>
            <a:custGeom>
              <a:avLst/>
              <a:gdLst>
                <a:gd name="T0" fmla="*/ 7 w 37"/>
                <a:gd name="T1" fmla="*/ 38 h 38"/>
                <a:gd name="T2" fmla="*/ 4 w 37"/>
                <a:gd name="T3" fmla="*/ 36 h 38"/>
                <a:gd name="T4" fmla="*/ 6 w 37"/>
                <a:gd name="T5" fmla="*/ 29 h 38"/>
                <a:gd name="T6" fmla="*/ 11 w 37"/>
                <a:gd name="T7" fmla="*/ 0 h 38"/>
                <a:gd name="T8" fmla="*/ 16 w 37"/>
                <a:gd name="T9" fmla="*/ 7 h 38"/>
                <a:gd name="T10" fmla="*/ 24 w 37"/>
                <a:gd name="T11" fmla="*/ 32 h 38"/>
                <a:gd name="T12" fmla="*/ 7 w 37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8">
                  <a:moveTo>
                    <a:pt x="7" y="38"/>
                  </a:moveTo>
                  <a:cubicBezTo>
                    <a:pt x="5" y="37"/>
                    <a:pt x="5" y="37"/>
                    <a:pt x="4" y="36"/>
                  </a:cubicBezTo>
                  <a:cubicBezTo>
                    <a:pt x="6" y="33"/>
                    <a:pt x="7" y="32"/>
                    <a:pt x="6" y="29"/>
                  </a:cubicBezTo>
                  <a:cubicBezTo>
                    <a:pt x="0" y="20"/>
                    <a:pt x="0" y="5"/>
                    <a:pt x="11" y="0"/>
                  </a:cubicBezTo>
                  <a:cubicBezTo>
                    <a:pt x="14" y="0"/>
                    <a:pt x="15" y="3"/>
                    <a:pt x="16" y="7"/>
                  </a:cubicBezTo>
                  <a:cubicBezTo>
                    <a:pt x="23" y="14"/>
                    <a:pt x="37" y="23"/>
                    <a:pt x="24" y="32"/>
                  </a:cubicBezTo>
                  <a:cubicBezTo>
                    <a:pt x="18" y="35"/>
                    <a:pt x="13" y="36"/>
                    <a:pt x="7" y="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7" name="Freeform 85"/>
            <p:cNvSpPr/>
            <p:nvPr userDrawn="1"/>
          </p:nvSpPr>
          <p:spPr bwMode="auto">
            <a:xfrm>
              <a:off x="2067" y="765"/>
              <a:ext cx="26" cy="39"/>
            </a:xfrm>
            <a:custGeom>
              <a:avLst/>
              <a:gdLst>
                <a:gd name="T0" fmla="*/ 10 w 21"/>
                <a:gd name="T1" fmla="*/ 31 h 31"/>
                <a:gd name="T2" fmla="*/ 3 w 21"/>
                <a:gd name="T3" fmla="*/ 4 h 31"/>
                <a:gd name="T4" fmla="*/ 21 w 21"/>
                <a:gd name="T5" fmla="*/ 18 h 31"/>
                <a:gd name="T6" fmla="*/ 10 w 21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1">
                  <a:moveTo>
                    <a:pt x="10" y="31"/>
                  </a:moveTo>
                  <a:cubicBezTo>
                    <a:pt x="0" y="27"/>
                    <a:pt x="2" y="11"/>
                    <a:pt x="3" y="4"/>
                  </a:cubicBezTo>
                  <a:cubicBezTo>
                    <a:pt x="11" y="0"/>
                    <a:pt x="20" y="9"/>
                    <a:pt x="21" y="18"/>
                  </a:cubicBezTo>
                  <a:cubicBezTo>
                    <a:pt x="19" y="27"/>
                    <a:pt x="19" y="29"/>
                    <a:pt x="10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8" name="Freeform 86"/>
            <p:cNvSpPr>
              <a:spLocks noEditPoints="1"/>
            </p:cNvSpPr>
            <p:nvPr userDrawn="1"/>
          </p:nvSpPr>
          <p:spPr bwMode="auto">
            <a:xfrm>
              <a:off x="2057" y="673"/>
              <a:ext cx="166" cy="224"/>
            </a:xfrm>
            <a:custGeom>
              <a:avLst/>
              <a:gdLst>
                <a:gd name="T0" fmla="*/ 71 w 134"/>
                <a:gd name="T1" fmla="*/ 180 h 180"/>
                <a:gd name="T2" fmla="*/ 34 w 134"/>
                <a:gd name="T3" fmla="*/ 173 h 180"/>
                <a:gd name="T4" fmla="*/ 56 w 134"/>
                <a:gd name="T5" fmla="*/ 148 h 180"/>
                <a:gd name="T6" fmla="*/ 0 w 134"/>
                <a:gd name="T7" fmla="*/ 147 h 180"/>
                <a:gd name="T8" fmla="*/ 56 w 134"/>
                <a:gd name="T9" fmla="*/ 124 h 180"/>
                <a:gd name="T10" fmla="*/ 75 w 134"/>
                <a:gd name="T11" fmla="*/ 108 h 180"/>
                <a:gd name="T12" fmla="*/ 91 w 134"/>
                <a:gd name="T13" fmla="*/ 96 h 180"/>
                <a:gd name="T14" fmla="*/ 32 w 134"/>
                <a:gd name="T15" fmla="*/ 119 h 180"/>
                <a:gd name="T16" fmla="*/ 34 w 134"/>
                <a:gd name="T17" fmla="*/ 108 h 180"/>
                <a:gd name="T18" fmla="*/ 73 w 134"/>
                <a:gd name="T19" fmla="*/ 81 h 180"/>
                <a:gd name="T20" fmla="*/ 71 w 134"/>
                <a:gd name="T21" fmla="*/ 78 h 180"/>
                <a:gd name="T22" fmla="*/ 39 w 134"/>
                <a:gd name="T23" fmla="*/ 93 h 180"/>
                <a:gd name="T24" fmla="*/ 27 w 134"/>
                <a:gd name="T25" fmla="*/ 61 h 180"/>
                <a:gd name="T26" fmla="*/ 33 w 134"/>
                <a:gd name="T27" fmla="*/ 44 h 180"/>
                <a:gd name="T28" fmla="*/ 46 w 134"/>
                <a:gd name="T29" fmla="*/ 56 h 180"/>
                <a:gd name="T30" fmla="*/ 60 w 134"/>
                <a:gd name="T31" fmla="*/ 66 h 180"/>
                <a:gd name="T32" fmla="*/ 68 w 134"/>
                <a:gd name="T33" fmla="*/ 55 h 180"/>
                <a:gd name="T34" fmla="*/ 64 w 134"/>
                <a:gd name="T35" fmla="*/ 45 h 180"/>
                <a:gd name="T36" fmla="*/ 84 w 134"/>
                <a:gd name="T37" fmla="*/ 25 h 180"/>
                <a:gd name="T38" fmla="*/ 111 w 134"/>
                <a:gd name="T39" fmla="*/ 20 h 180"/>
                <a:gd name="T40" fmla="*/ 110 w 134"/>
                <a:gd name="T41" fmla="*/ 29 h 180"/>
                <a:gd name="T42" fmla="*/ 132 w 134"/>
                <a:gd name="T43" fmla="*/ 44 h 180"/>
                <a:gd name="T44" fmla="*/ 115 w 134"/>
                <a:gd name="T45" fmla="*/ 77 h 180"/>
                <a:gd name="T46" fmla="*/ 120 w 134"/>
                <a:gd name="T47" fmla="*/ 94 h 180"/>
                <a:gd name="T48" fmla="*/ 78 w 134"/>
                <a:gd name="T49" fmla="*/ 114 h 180"/>
                <a:gd name="T50" fmla="*/ 92 w 134"/>
                <a:gd name="T51" fmla="*/ 119 h 180"/>
                <a:gd name="T52" fmla="*/ 81 w 134"/>
                <a:gd name="T53" fmla="*/ 140 h 180"/>
                <a:gd name="T54" fmla="*/ 72 w 134"/>
                <a:gd name="T55" fmla="*/ 180 h 180"/>
                <a:gd name="T56" fmla="*/ 106 w 134"/>
                <a:gd name="T57" fmla="*/ 53 h 180"/>
                <a:gd name="T58" fmla="*/ 87 w 134"/>
                <a:gd name="T59" fmla="*/ 59 h 180"/>
                <a:gd name="T60" fmla="*/ 87 w 134"/>
                <a:gd name="T61" fmla="*/ 60 h 180"/>
                <a:gd name="T62" fmla="*/ 92 w 134"/>
                <a:gd name="T63" fmla="*/ 58 h 180"/>
                <a:gd name="T64" fmla="*/ 99 w 134"/>
                <a:gd name="T65" fmla="*/ 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72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58" y="180"/>
                    <a:pt x="46" y="179"/>
                    <a:pt x="34" y="175"/>
                  </a:cubicBezTo>
                  <a:cubicBezTo>
                    <a:pt x="34" y="174"/>
                    <a:pt x="34" y="174"/>
                    <a:pt x="34" y="173"/>
                  </a:cubicBezTo>
                  <a:cubicBezTo>
                    <a:pt x="41" y="169"/>
                    <a:pt x="50" y="170"/>
                    <a:pt x="55" y="163"/>
                  </a:cubicBezTo>
                  <a:cubicBezTo>
                    <a:pt x="56" y="157"/>
                    <a:pt x="57" y="152"/>
                    <a:pt x="56" y="148"/>
                  </a:cubicBezTo>
                  <a:cubicBezTo>
                    <a:pt x="43" y="148"/>
                    <a:pt x="37" y="157"/>
                    <a:pt x="27" y="161"/>
                  </a:cubicBezTo>
                  <a:cubicBezTo>
                    <a:pt x="18" y="162"/>
                    <a:pt x="3" y="154"/>
                    <a:pt x="0" y="147"/>
                  </a:cubicBezTo>
                  <a:cubicBezTo>
                    <a:pt x="0" y="136"/>
                    <a:pt x="3" y="141"/>
                    <a:pt x="14" y="140"/>
                  </a:cubicBezTo>
                  <a:cubicBezTo>
                    <a:pt x="28" y="138"/>
                    <a:pt x="43" y="130"/>
                    <a:pt x="56" y="124"/>
                  </a:cubicBezTo>
                  <a:cubicBezTo>
                    <a:pt x="59" y="121"/>
                    <a:pt x="59" y="121"/>
                    <a:pt x="61" y="121"/>
                  </a:cubicBezTo>
                  <a:cubicBezTo>
                    <a:pt x="64" y="112"/>
                    <a:pt x="66" y="110"/>
                    <a:pt x="75" y="108"/>
                  </a:cubicBezTo>
                  <a:cubicBezTo>
                    <a:pt x="79" y="106"/>
                    <a:pt x="79" y="106"/>
                    <a:pt x="90" y="100"/>
                  </a:cubicBezTo>
                  <a:cubicBezTo>
                    <a:pt x="90" y="99"/>
                    <a:pt x="91" y="98"/>
                    <a:pt x="91" y="96"/>
                  </a:cubicBezTo>
                  <a:cubicBezTo>
                    <a:pt x="74" y="98"/>
                    <a:pt x="61" y="112"/>
                    <a:pt x="48" y="121"/>
                  </a:cubicBezTo>
                  <a:cubicBezTo>
                    <a:pt x="41" y="122"/>
                    <a:pt x="36" y="121"/>
                    <a:pt x="32" y="119"/>
                  </a:cubicBezTo>
                  <a:cubicBezTo>
                    <a:pt x="29" y="120"/>
                    <a:pt x="12" y="123"/>
                    <a:pt x="20" y="116"/>
                  </a:cubicBezTo>
                  <a:cubicBezTo>
                    <a:pt x="25" y="114"/>
                    <a:pt x="29" y="111"/>
                    <a:pt x="34" y="108"/>
                  </a:cubicBezTo>
                  <a:cubicBezTo>
                    <a:pt x="47" y="100"/>
                    <a:pt x="61" y="93"/>
                    <a:pt x="74" y="85"/>
                  </a:cubicBezTo>
                  <a:cubicBezTo>
                    <a:pt x="74" y="83"/>
                    <a:pt x="73" y="82"/>
                    <a:pt x="73" y="81"/>
                  </a:cubicBezTo>
                  <a:cubicBezTo>
                    <a:pt x="73" y="79"/>
                    <a:pt x="74" y="77"/>
                    <a:pt x="74" y="75"/>
                  </a:cubicBezTo>
                  <a:cubicBezTo>
                    <a:pt x="72" y="76"/>
                    <a:pt x="71" y="76"/>
                    <a:pt x="71" y="78"/>
                  </a:cubicBezTo>
                  <a:cubicBezTo>
                    <a:pt x="63" y="81"/>
                    <a:pt x="59" y="88"/>
                    <a:pt x="53" y="81"/>
                  </a:cubicBezTo>
                  <a:cubicBezTo>
                    <a:pt x="51" y="88"/>
                    <a:pt x="46" y="93"/>
                    <a:pt x="39" y="93"/>
                  </a:cubicBezTo>
                  <a:cubicBezTo>
                    <a:pt x="32" y="89"/>
                    <a:pt x="32" y="77"/>
                    <a:pt x="31" y="72"/>
                  </a:cubicBezTo>
                  <a:cubicBezTo>
                    <a:pt x="30" y="71"/>
                    <a:pt x="29" y="67"/>
                    <a:pt x="27" y="61"/>
                  </a:cubicBezTo>
                  <a:cubicBezTo>
                    <a:pt x="24" y="55"/>
                    <a:pt x="18" y="47"/>
                    <a:pt x="22" y="42"/>
                  </a:cubicBezTo>
                  <a:cubicBezTo>
                    <a:pt x="27" y="38"/>
                    <a:pt x="29" y="37"/>
                    <a:pt x="33" y="44"/>
                  </a:cubicBezTo>
                  <a:cubicBezTo>
                    <a:pt x="37" y="47"/>
                    <a:pt x="42" y="51"/>
                    <a:pt x="45" y="56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48" y="62"/>
                    <a:pt x="54" y="69"/>
                    <a:pt x="53" y="77"/>
                  </a:cubicBezTo>
                  <a:cubicBezTo>
                    <a:pt x="57" y="75"/>
                    <a:pt x="62" y="71"/>
                    <a:pt x="60" y="66"/>
                  </a:cubicBezTo>
                  <a:cubicBezTo>
                    <a:pt x="53" y="63"/>
                    <a:pt x="57" y="57"/>
                    <a:pt x="61" y="55"/>
                  </a:cubicBezTo>
                  <a:cubicBezTo>
                    <a:pt x="64" y="55"/>
                    <a:pt x="64" y="55"/>
                    <a:pt x="68" y="55"/>
                  </a:cubicBezTo>
                  <a:cubicBezTo>
                    <a:pt x="68" y="53"/>
                    <a:pt x="68" y="53"/>
                    <a:pt x="67" y="52"/>
                  </a:cubicBezTo>
                  <a:cubicBezTo>
                    <a:pt x="62" y="50"/>
                    <a:pt x="63" y="49"/>
                    <a:pt x="64" y="45"/>
                  </a:cubicBezTo>
                  <a:cubicBezTo>
                    <a:pt x="58" y="43"/>
                    <a:pt x="56" y="37"/>
                    <a:pt x="58" y="32"/>
                  </a:cubicBezTo>
                  <a:cubicBezTo>
                    <a:pt x="76" y="28"/>
                    <a:pt x="76" y="28"/>
                    <a:pt x="84" y="25"/>
                  </a:cubicBezTo>
                  <a:cubicBezTo>
                    <a:pt x="89" y="19"/>
                    <a:pt x="95" y="0"/>
                    <a:pt x="106" y="4"/>
                  </a:cubicBezTo>
                  <a:cubicBezTo>
                    <a:pt x="109" y="7"/>
                    <a:pt x="111" y="14"/>
                    <a:pt x="111" y="20"/>
                  </a:cubicBezTo>
                  <a:cubicBezTo>
                    <a:pt x="109" y="23"/>
                    <a:pt x="107" y="25"/>
                    <a:pt x="107" y="28"/>
                  </a:cubicBezTo>
                  <a:cubicBezTo>
                    <a:pt x="108" y="28"/>
                    <a:pt x="109" y="28"/>
                    <a:pt x="110" y="29"/>
                  </a:cubicBezTo>
                  <a:cubicBezTo>
                    <a:pt x="117" y="25"/>
                    <a:pt x="121" y="21"/>
                    <a:pt x="125" y="31"/>
                  </a:cubicBezTo>
                  <a:cubicBezTo>
                    <a:pt x="132" y="35"/>
                    <a:pt x="134" y="34"/>
                    <a:pt x="132" y="44"/>
                  </a:cubicBezTo>
                  <a:cubicBezTo>
                    <a:pt x="127" y="55"/>
                    <a:pt x="121" y="66"/>
                    <a:pt x="115" y="76"/>
                  </a:cubicBezTo>
                  <a:cubicBezTo>
                    <a:pt x="115" y="76"/>
                    <a:pt x="115" y="77"/>
                    <a:pt x="115" y="77"/>
                  </a:cubicBezTo>
                  <a:cubicBezTo>
                    <a:pt x="117" y="77"/>
                    <a:pt x="118" y="78"/>
                    <a:pt x="119" y="78"/>
                  </a:cubicBezTo>
                  <a:cubicBezTo>
                    <a:pt x="120" y="83"/>
                    <a:pt x="120" y="88"/>
                    <a:pt x="120" y="94"/>
                  </a:cubicBezTo>
                  <a:cubicBezTo>
                    <a:pt x="116" y="100"/>
                    <a:pt x="110" y="100"/>
                    <a:pt x="103" y="101"/>
                  </a:cubicBezTo>
                  <a:cubicBezTo>
                    <a:pt x="94" y="106"/>
                    <a:pt x="86" y="109"/>
                    <a:pt x="78" y="114"/>
                  </a:cubicBezTo>
                  <a:cubicBezTo>
                    <a:pt x="78" y="116"/>
                    <a:pt x="78" y="118"/>
                    <a:pt x="79" y="120"/>
                  </a:cubicBezTo>
                  <a:cubicBezTo>
                    <a:pt x="83" y="120"/>
                    <a:pt x="87" y="120"/>
                    <a:pt x="92" y="119"/>
                  </a:cubicBezTo>
                  <a:cubicBezTo>
                    <a:pt x="96" y="123"/>
                    <a:pt x="96" y="131"/>
                    <a:pt x="93" y="136"/>
                  </a:cubicBezTo>
                  <a:cubicBezTo>
                    <a:pt x="88" y="137"/>
                    <a:pt x="85" y="138"/>
                    <a:pt x="81" y="140"/>
                  </a:cubicBezTo>
                  <a:cubicBezTo>
                    <a:pt x="81" y="142"/>
                    <a:pt x="81" y="144"/>
                    <a:pt x="80" y="147"/>
                  </a:cubicBezTo>
                  <a:cubicBezTo>
                    <a:pt x="81" y="156"/>
                    <a:pt x="85" y="178"/>
                    <a:pt x="72" y="180"/>
                  </a:cubicBezTo>
                  <a:moveTo>
                    <a:pt x="99" y="67"/>
                  </a:moveTo>
                  <a:cubicBezTo>
                    <a:pt x="103" y="63"/>
                    <a:pt x="106" y="58"/>
                    <a:pt x="106" y="53"/>
                  </a:cubicBezTo>
                  <a:cubicBezTo>
                    <a:pt x="102" y="49"/>
                    <a:pt x="96" y="49"/>
                    <a:pt x="92" y="49"/>
                  </a:cubicBezTo>
                  <a:cubicBezTo>
                    <a:pt x="92" y="51"/>
                    <a:pt x="92" y="51"/>
                    <a:pt x="87" y="59"/>
                  </a:cubicBezTo>
                  <a:cubicBezTo>
                    <a:pt x="88" y="59"/>
                    <a:pt x="88" y="59"/>
                    <a:pt x="89" y="59"/>
                  </a:cubicBezTo>
                  <a:cubicBezTo>
                    <a:pt x="88" y="60"/>
                    <a:pt x="88" y="60"/>
                    <a:pt x="87" y="60"/>
                  </a:cubicBezTo>
                  <a:cubicBezTo>
                    <a:pt x="87" y="60"/>
                    <a:pt x="88" y="60"/>
                    <a:pt x="88" y="61"/>
                  </a:cubicBezTo>
                  <a:cubicBezTo>
                    <a:pt x="90" y="61"/>
                    <a:pt x="91" y="59"/>
                    <a:pt x="92" y="58"/>
                  </a:cubicBezTo>
                  <a:cubicBezTo>
                    <a:pt x="98" y="57"/>
                    <a:pt x="98" y="59"/>
                    <a:pt x="98" y="67"/>
                  </a:cubicBezTo>
                  <a:cubicBezTo>
                    <a:pt x="98" y="67"/>
                    <a:pt x="98" y="67"/>
                    <a:pt x="99" y="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9" name="Freeform 87"/>
            <p:cNvSpPr/>
            <p:nvPr userDrawn="1"/>
          </p:nvSpPr>
          <p:spPr bwMode="auto">
            <a:xfrm>
              <a:off x="1415" y="933"/>
              <a:ext cx="31" cy="40"/>
            </a:xfrm>
            <a:custGeom>
              <a:avLst/>
              <a:gdLst>
                <a:gd name="T0" fmla="*/ 0 w 31"/>
                <a:gd name="T1" fmla="*/ 35 h 40"/>
                <a:gd name="T2" fmla="*/ 24 w 31"/>
                <a:gd name="T3" fmla="*/ 5 h 40"/>
                <a:gd name="T4" fmla="*/ 2 w 31"/>
                <a:gd name="T5" fmla="*/ 5 h 40"/>
                <a:gd name="T6" fmla="*/ 2 w 31"/>
                <a:gd name="T7" fmla="*/ 3 h 40"/>
                <a:gd name="T8" fmla="*/ 2 w 31"/>
                <a:gd name="T9" fmla="*/ 0 h 40"/>
                <a:gd name="T10" fmla="*/ 31 w 31"/>
                <a:gd name="T11" fmla="*/ 0 h 40"/>
                <a:gd name="T12" fmla="*/ 31 w 31"/>
                <a:gd name="T13" fmla="*/ 3 h 40"/>
                <a:gd name="T14" fmla="*/ 31 w 31"/>
                <a:gd name="T15" fmla="*/ 5 h 40"/>
                <a:gd name="T16" fmla="*/ 6 w 31"/>
                <a:gd name="T17" fmla="*/ 35 h 40"/>
                <a:gd name="T18" fmla="*/ 31 w 31"/>
                <a:gd name="T19" fmla="*/ 35 h 40"/>
                <a:gd name="T20" fmla="*/ 31 w 31"/>
                <a:gd name="T21" fmla="*/ 37 h 40"/>
                <a:gd name="T22" fmla="*/ 31 w 31"/>
                <a:gd name="T23" fmla="*/ 40 h 40"/>
                <a:gd name="T24" fmla="*/ 0 w 31"/>
                <a:gd name="T25" fmla="*/ 40 h 40"/>
                <a:gd name="T26" fmla="*/ 0 w 31"/>
                <a:gd name="T27" fmla="*/ 37 h 40"/>
                <a:gd name="T28" fmla="*/ 0 w 31"/>
                <a:gd name="T2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0" y="35"/>
                  </a:moveTo>
                  <a:lnTo>
                    <a:pt x="24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6" y="35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1" y="40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0" name="Freeform 88"/>
            <p:cNvSpPr/>
            <p:nvPr userDrawn="1"/>
          </p:nvSpPr>
          <p:spPr bwMode="auto">
            <a:xfrm>
              <a:off x="1458" y="933"/>
              <a:ext cx="31" cy="40"/>
            </a:xfrm>
            <a:custGeom>
              <a:avLst/>
              <a:gdLst>
                <a:gd name="T0" fmla="*/ 0 w 31"/>
                <a:gd name="T1" fmla="*/ 0 h 40"/>
                <a:gd name="T2" fmla="*/ 2 w 31"/>
                <a:gd name="T3" fmla="*/ 0 h 40"/>
                <a:gd name="T4" fmla="*/ 5 w 31"/>
                <a:gd name="T5" fmla="*/ 0 h 40"/>
                <a:gd name="T6" fmla="*/ 5 w 31"/>
                <a:gd name="T7" fmla="*/ 16 h 40"/>
                <a:gd name="T8" fmla="*/ 26 w 31"/>
                <a:gd name="T9" fmla="*/ 16 h 40"/>
                <a:gd name="T10" fmla="*/ 26 w 31"/>
                <a:gd name="T11" fmla="*/ 0 h 40"/>
                <a:gd name="T12" fmla="*/ 28 w 31"/>
                <a:gd name="T13" fmla="*/ 0 h 40"/>
                <a:gd name="T14" fmla="*/ 31 w 31"/>
                <a:gd name="T15" fmla="*/ 0 h 40"/>
                <a:gd name="T16" fmla="*/ 31 w 31"/>
                <a:gd name="T17" fmla="*/ 40 h 40"/>
                <a:gd name="T18" fmla="*/ 28 w 31"/>
                <a:gd name="T19" fmla="*/ 40 h 40"/>
                <a:gd name="T20" fmla="*/ 26 w 31"/>
                <a:gd name="T21" fmla="*/ 40 h 40"/>
                <a:gd name="T22" fmla="*/ 26 w 31"/>
                <a:gd name="T23" fmla="*/ 21 h 40"/>
                <a:gd name="T24" fmla="*/ 5 w 31"/>
                <a:gd name="T25" fmla="*/ 21 h 40"/>
                <a:gd name="T26" fmla="*/ 5 w 31"/>
                <a:gd name="T27" fmla="*/ 40 h 40"/>
                <a:gd name="T28" fmla="*/ 2 w 31"/>
                <a:gd name="T29" fmla="*/ 40 h 40"/>
                <a:gd name="T30" fmla="*/ 0 w 31"/>
                <a:gd name="T31" fmla="*/ 40 h 40"/>
                <a:gd name="T32" fmla="*/ 0 w 31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6" y="21"/>
                  </a:lnTo>
                  <a:lnTo>
                    <a:pt x="5" y="21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1" name="Freeform 89"/>
            <p:cNvSpPr/>
            <p:nvPr userDrawn="1"/>
          </p:nvSpPr>
          <p:spPr bwMode="auto">
            <a:xfrm>
              <a:off x="1503" y="933"/>
              <a:ext cx="29" cy="40"/>
            </a:xfrm>
            <a:custGeom>
              <a:avLst/>
              <a:gdLst>
                <a:gd name="T0" fmla="*/ 0 w 29"/>
                <a:gd name="T1" fmla="*/ 40 h 40"/>
                <a:gd name="T2" fmla="*/ 0 w 29"/>
                <a:gd name="T3" fmla="*/ 0 h 40"/>
                <a:gd name="T4" fmla="*/ 29 w 29"/>
                <a:gd name="T5" fmla="*/ 0 h 40"/>
                <a:gd name="T6" fmla="*/ 29 w 29"/>
                <a:gd name="T7" fmla="*/ 3 h 40"/>
                <a:gd name="T8" fmla="*/ 29 w 29"/>
                <a:gd name="T9" fmla="*/ 5 h 40"/>
                <a:gd name="T10" fmla="*/ 6 w 29"/>
                <a:gd name="T11" fmla="*/ 5 h 40"/>
                <a:gd name="T12" fmla="*/ 6 w 29"/>
                <a:gd name="T13" fmla="*/ 16 h 40"/>
                <a:gd name="T14" fmla="*/ 27 w 29"/>
                <a:gd name="T15" fmla="*/ 16 h 40"/>
                <a:gd name="T16" fmla="*/ 27 w 29"/>
                <a:gd name="T17" fmla="*/ 19 h 40"/>
                <a:gd name="T18" fmla="*/ 27 w 29"/>
                <a:gd name="T19" fmla="*/ 21 h 40"/>
                <a:gd name="T20" fmla="*/ 6 w 29"/>
                <a:gd name="T21" fmla="*/ 21 h 40"/>
                <a:gd name="T22" fmla="*/ 6 w 29"/>
                <a:gd name="T23" fmla="*/ 35 h 40"/>
                <a:gd name="T24" fmla="*/ 29 w 29"/>
                <a:gd name="T25" fmla="*/ 35 h 40"/>
                <a:gd name="T26" fmla="*/ 29 w 29"/>
                <a:gd name="T27" fmla="*/ 37 h 40"/>
                <a:gd name="T28" fmla="*/ 29 w 29"/>
                <a:gd name="T29" fmla="*/ 40 h 40"/>
                <a:gd name="T30" fmla="*/ 0 w 29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29" y="35"/>
                  </a:lnTo>
                  <a:lnTo>
                    <a:pt x="29" y="37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2" name="Freeform 90"/>
            <p:cNvSpPr/>
            <p:nvPr userDrawn="1"/>
          </p:nvSpPr>
          <p:spPr bwMode="auto">
            <a:xfrm>
              <a:off x="1542" y="933"/>
              <a:ext cx="22" cy="40"/>
            </a:xfrm>
            <a:custGeom>
              <a:avLst/>
              <a:gdLst>
                <a:gd name="T0" fmla="*/ 14 w 18"/>
                <a:gd name="T1" fmla="*/ 0 h 32"/>
                <a:gd name="T2" fmla="*/ 16 w 18"/>
                <a:gd name="T3" fmla="*/ 0 h 32"/>
                <a:gd name="T4" fmla="*/ 18 w 18"/>
                <a:gd name="T5" fmla="*/ 0 h 32"/>
                <a:gd name="T6" fmla="*/ 18 w 18"/>
                <a:gd name="T7" fmla="*/ 23 h 32"/>
                <a:gd name="T8" fmla="*/ 16 w 18"/>
                <a:gd name="T9" fmla="*/ 30 h 32"/>
                <a:gd name="T10" fmla="*/ 9 w 18"/>
                <a:gd name="T11" fmla="*/ 32 h 32"/>
                <a:gd name="T12" fmla="*/ 2 w 18"/>
                <a:gd name="T13" fmla="*/ 30 h 32"/>
                <a:gd name="T14" fmla="*/ 0 w 18"/>
                <a:gd name="T15" fmla="*/ 23 h 32"/>
                <a:gd name="T16" fmla="*/ 0 w 18"/>
                <a:gd name="T17" fmla="*/ 21 h 32"/>
                <a:gd name="T18" fmla="*/ 4 w 18"/>
                <a:gd name="T19" fmla="*/ 21 h 32"/>
                <a:gd name="T20" fmla="*/ 4 w 18"/>
                <a:gd name="T21" fmla="*/ 23 h 32"/>
                <a:gd name="T22" fmla="*/ 6 w 18"/>
                <a:gd name="T23" fmla="*/ 27 h 32"/>
                <a:gd name="T24" fmla="*/ 9 w 18"/>
                <a:gd name="T25" fmla="*/ 29 h 32"/>
                <a:gd name="T26" fmla="*/ 13 w 18"/>
                <a:gd name="T27" fmla="*/ 27 h 32"/>
                <a:gd name="T28" fmla="*/ 14 w 18"/>
                <a:gd name="T29" fmla="*/ 23 h 32"/>
                <a:gd name="T30" fmla="*/ 14 w 18"/>
                <a:gd name="T3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32">
                  <a:moveTo>
                    <a:pt x="1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6"/>
                    <a:pt x="18" y="28"/>
                    <a:pt x="16" y="30"/>
                  </a:cubicBezTo>
                  <a:cubicBezTo>
                    <a:pt x="14" y="32"/>
                    <a:pt x="12" y="32"/>
                    <a:pt x="9" y="32"/>
                  </a:cubicBezTo>
                  <a:cubicBezTo>
                    <a:pt x="6" y="32"/>
                    <a:pt x="4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6" y="28"/>
                    <a:pt x="8" y="29"/>
                    <a:pt x="9" y="29"/>
                  </a:cubicBezTo>
                  <a:cubicBezTo>
                    <a:pt x="11" y="29"/>
                    <a:pt x="12" y="28"/>
                    <a:pt x="13" y="27"/>
                  </a:cubicBezTo>
                  <a:cubicBezTo>
                    <a:pt x="14" y="26"/>
                    <a:pt x="14" y="24"/>
                    <a:pt x="14" y="23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3" name="Freeform 91"/>
            <p:cNvSpPr/>
            <p:nvPr userDrawn="1"/>
          </p:nvSpPr>
          <p:spPr bwMode="auto">
            <a:xfrm>
              <a:off x="1579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3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3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4" name="Freeform 92"/>
            <p:cNvSpPr>
              <a:spLocks noEditPoints="1"/>
            </p:cNvSpPr>
            <p:nvPr userDrawn="1"/>
          </p:nvSpPr>
          <p:spPr bwMode="auto">
            <a:xfrm>
              <a:off x="1595" y="933"/>
              <a:ext cx="36" cy="40"/>
            </a:xfrm>
            <a:custGeom>
              <a:avLst/>
              <a:gdLst>
                <a:gd name="T0" fmla="*/ 15 w 36"/>
                <a:gd name="T1" fmla="*/ 0 h 40"/>
                <a:gd name="T2" fmla="*/ 19 w 36"/>
                <a:gd name="T3" fmla="*/ 0 h 40"/>
                <a:gd name="T4" fmla="*/ 21 w 36"/>
                <a:gd name="T5" fmla="*/ 0 h 40"/>
                <a:gd name="T6" fmla="*/ 36 w 36"/>
                <a:gd name="T7" fmla="*/ 40 h 40"/>
                <a:gd name="T8" fmla="*/ 33 w 36"/>
                <a:gd name="T9" fmla="*/ 40 h 40"/>
                <a:gd name="T10" fmla="*/ 30 w 36"/>
                <a:gd name="T11" fmla="*/ 40 h 40"/>
                <a:gd name="T12" fmla="*/ 26 w 36"/>
                <a:gd name="T13" fmla="*/ 27 h 40"/>
                <a:gd name="T14" fmla="*/ 10 w 36"/>
                <a:gd name="T15" fmla="*/ 27 h 40"/>
                <a:gd name="T16" fmla="*/ 7 w 36"/>
                <a:gd name="T17" fmla="*/ 40 h 40"/>
                <a:gd name="T18" fmla="*/ 4 w 36"/>
                <a:gd name="T19" fmla="*/ 40 h 40"/>
                <a:gd name="T20" fmla="*/ 0 w 36"/>
                <a:gd name="T21" fmla="*/ 40 h 40"/>
                <a:gd name="T22" fmla="*/ 15 w 36"/>
                <a:gd name="T23" fmla="*/ 0 h 40"/>
                <a:gd name="T24" fmla="*/ 12 w 36"/>
                <a:gd name="T25" fmla="*/ 24 h 40"/>
                <a:gd name="T26" fmla="*/ 24 w 36"/>
                <a:gd name="T27" fmla="*/ 24 h 40"/>
                <a:gd name="T28" fmla="*/ 19 w 36"/>
                <a:gd name="T29" fmla="*/ 5 h 40"/>
                <a:gd name="T30" fmla="*/ 19 w 36"/>
                <a:gd name="T31" fmla="*/ 5 h 40"/>
                <a:gd name="T32" fmla="*/ 12 w 36"/>
                <a:gd name="T33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15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36" y="40"/>
                  </a:lnTo>
                  <a:lnTo>
                    <a:pt x="33" y="40"/>
                  </a:lnTo>
                  <a:lnTo>
                    <a:pt x="30" y="40"/>
                  </a:lnTo>
                  <a:lnTo>
                    <a:pt x="26" y="27"/>
                  </a:lnTo>
                  <a:lnTo>
                    <a:pt x="10" y="27"/>
                  </a:lnTo>
                  <a:lnTo>
                    <a:pt x="7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15" y="0"/>
                  </a:lnTo>
                  <a:close/>
                  <a:moveTo>
                    <a:pt x="12" y="24"/>
                  </a:moveTo>
                  <a:lnTo>
                    <a:pt x="24" y="2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5" name="Freeform 93"/>
            <p:cNvSpPr/>
            <p:nvPr userDrawn="1"/>
          </p:nvSpPr>
          <p:spPr bwMode="auto">
            <a:xfrm>
              <a:off x="1641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3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4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9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9 w 31"/>
                <a:gd name="T23" fmla="*/ 40 h 40"/>
                <a:gd name="T24" fmla="*/ 26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6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6" name="Freeform 94"/>
            <p:cNvSpPr/>
            <p:nvPr userDrawn="1"/>
          </p:nvSpPr>
          <p:spPr bwMode="auto">
            <a:xfrm>
              <a:off x="1687" y="932"/>
              <a:ext cx="36" cy="41"/>
            </a:xfrm>
            <a:custGeom>
              <a:avLst/>
              <a:gdLst>
                <a:gd name="T0" fmla="*/ 15 w 29"/>
                <a:gd name="T1" fmla="*/ 33 h 33"/>
                <a:gd name="T2" fmla="*/ 4 w 29"/>
                <a:gd name="T3" fmla="*/ 29 h 33"/>
                <a:gd name="T4" fmla="*/ 0 w 29"/>
                <a:gd name="T5" fmla="*/ 17 h 33"/>
                <a:gd name="T6" fmla="*/ 4 w 29"/>
                <a:gd name="T7" fmla="*/ 5 h 33"/>
                <a:gd name="T8" fmla="*/ 15 w 29"/>
                <a:gd name="T9" fmla="*/ 0 h 33"/>
                <a:gd name="T10" fmla="*/ 24 w 29"/>
                <a:gd name="T11" fmla="*/ 3 h 33"/>
                <a:gd name="T12" fmla="*/ 28 w 29"/>
                <a:gd name="T13" fmla="*/ 10 h 33"/>
                <a:gd name="T14" fmla="*/ 24 w 29"/>
                <a:gd name="T15" fmla="*/ 10 h 33"/>
                <a:gd name="T16" fmla="*/ 21 w 29"/>
                <a:gd name="T17" fmla="*/ 5 h 33"/>
                <a:gd name="T18" fmla="*/ 15 w 29"/>
                <a:gd name="T19" fmla="*/ 4 h 33"/>
                <a:gd name="T20" fmla="*/ 7 w 29"/>
                <a:gd name="T21" fmla="*/ 7 h 33"/>
                <a:gd name="T22" fmla="*/ 4 w 29"/>
                <a:gd name="T23" fmla="*/ 17 h 33"/>
                <a:gd name="T24" fmla="*/ 7 w 29"/>
                <a:gd name="T25" fmla="*/ 26 h 33"/>
                <a:gd name="T26" fmla="*/ 15 w 29"/>
                <a:gd name="T27" fmla="*/ 30 h 33"/>
                <a:gd name="T28" fmla="*/ 23 w 29"/>
                <a:gd name="T29" fmla="*/ 26 h 33"/>
                <a:gd name="T30" fmla="*/ 24 w 29"/>
                <a:gd name="T31" fmla="*/ 25 h 33"/>
                <a:gd name="T32" fmla="*/ 25 w 29"/>
                <a:gd name="T33" fmla="*/ 23 h 33"/>
                <a:gd name="T34" fmla="*/ 25 w 29"/>
                <a:gd name="T35" fmla="*/ 20 h 33"/>
                <a:gd name="T36" fmla="*/ 25 w 29"/>
                <a:gd name="T37" fmla="*/ 19 h 33"/>
                <a:gd name="T38" fmla="*/ 15 w 29"/>
                <a:gd name="T39" fmla="*/ 19 h 33"/>
                <a:gd name="T40" fmla="*/ 15 w 29"/>
                <a:gd name="T41" fmla="*/ 16 h 33"/>
                <a:gd name="T42" fmla="*/ 29 w 29"/>
                <a:gd name="T43" fmla="*/ 16 h 33"/>
                <a:gd name="T44" fmla="*/ 29 w 29"/>
                <a:gd name="T45" fmla="*/ 32 h 33"/>
                <a:gd name="T46" fmla="*/ 26 w 29"/>
                <a:gd name="T47" fmla="*/ 32 h 33"/>
                <a:gd name="T48" fmla="*/ 25 w 29"/>
                <a:gd name="T49" fmla="*/ 28 h 33"/>
                <a:gd name="T50" fmla="*/ 25 w 29"/>
                <a:gd name="T51" fmla="*/ 29 h 33"/>
                <a:gd name="T52" fmla="*/ 15 w 29"/>
                <a:gd name="T5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3">
                  <a:moveTo>
                    <a:pt x="15" y="33"/>
                  </a:moveTo>
                  <a:cubicBezTo>
                    <a:pt x="10" y="33"/>
                    <a:pt x="7" y="32"/>
                    <a:pt x="4" y="29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0" y="0"/>
                    <a:pt x="15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8" y="7"/>
                    <a:pt x="28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8"/>
                    <a:pt x="23" y="7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5" y="10"/>
                    <a:pt x="4" y="13"/>
                    <a:pt x="4" y="17"/>
                  </a:cubicBezTo>
                  <a:cubicBezTo>
                    <a:pt x="4" y="21"/>
                    <a:pt x="5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6"/>
                  </a:cubicBezTo>
                  <a:cubicBezTo>
                    <a:pt x="23" y="26"/>
                    <a:pt x="23" y="25"/>
                    <a:pt x="24" y="25"/>
                  </a:cubicBezTo>
                  <a:cubicBezTo>
                    <a:pt x="24" y="24"/>
                    <a:pt x="24" y="24"/>
                    <a:pt x="25" y="23"/>
                  </a:cubicBezTo>
                  <a:cubicBezTo>
                    <a:pt x="25" y="22"/>
                    <a:pt x="25" y="21"/>
                    <a:pt x="25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2" y="32"/>
                    <a:pt x="19" y="33"/>
                    <a:pt x="15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7" name="Freeform 95"/>
            <p:cNvSpPr/>
            <p:nvPr userDrawn="1"/>
          </p:nvSpPr>
          <p:spPr bwMode="auto">
            <a:xfrm>
              <a:off x="1760" y="933"/>
              <a:ext cx="31" cy="40"/>
            </a:xfrm>
            <a:custGeom>
              <a:avLst/>
              <a:gdLst>
                <a:gd name="T0" fmla="*/ 25 w 25"/>
                <a:gd name="T1" fmla="*/ 20 h 32"/>
                <a:gd name="T2" fmla="*/ 21 w 25"/>
                <a:gd name="T3" fmla="*/ 29 h 32"/>
                <a:gd name="T4" fmla="*/ 12 w 25"/>
                <a:gd name="T5" fmla="*/ 32 h 32"/>
                <a:gd name="T6" fmla="*/ 3 w 25"/>
                <a:gd name="T7" fmla="*/ 29 h 32"/>
                <a:gd name="T8" fmla="*/ 0 w 25"/>
                <a:gd name="T9" fmla="*/ 20 h 32"/>
                <a:gd name="T10" fmla="*/ 0 w 25"/>
                <a:gd name="T11" fmla="*/ 0 h 32"/>
                <a:gd name="T12" fmla="*/ 2 w 25"/>
                <a:gd name="T13" fmla="*/ 0 h 32"/>
                <a:gd name="T14" fmla="*/ 4 w 25"/>
                <a:gd name="T15" fmla="*/ 0 h 32"/>
                <a:gd name="T16" fmla="*/ 4 w 25"/>
                <a:gd name="T17" fmla="*/ 20 h 32"/>
                <a:gd name="T18" fmla="*/ 6 w 25"/>
                <a:gd name="T19" fmla="*/ 26 h 32"/>
                <a:gd name="T20" fmla="*/ 12 w 25"/>
                <a:gd name="T21" fmla="*/ 29 h 32"/>
                <a:gd name="T22" fmla="*/ 18 w 25"/>
                <a:gd name="T23" fmla="*/ 26 h 32"/>
                <a:gd name="T24" fmla="*/ 20 w 25"/>
                <a:gd name="T25" fmla="*/ 20 h 32"/>
                <a:gd name="T26" fmla="*/ 20 w 25"/>
                <a:gd name="T27" fmla="*/ 0 h 32"/>
                <a:gd name="T28" fmla="*/ 22 w 25"/>
                <a:gd name="T29" fmla="*/ 0 h 32"/>
                <a:gd name="T30" fmla="*/ 25 w 25"/>
                <a:gd name="T31" fmla="*/ 0 h 32"/>
                <a:gd name="T32" fmla="*/ 25 w 25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25" y="20"/>
                  </a:moveTo>
                  <a:cubicBezTo>
                    <a:pt x="25" y="24"/>
                    <a:pt x="23" y="27"/>
                    <a:pt x="21" y="29"/>
                  </a:cubicBezTo>
                  <a:cubicBezTo>
                    <a:pt x="19" y="31"/>
                    <a:pt x="16" y="32"/>
                    <a:pt x="12" y="32"/>
                  </a:cubicBezTo>
                  <a:cubicBezTo>
                    <a:pt x="8" y="32"/>
                    <a:pt x="5" y="31"/>
                    <a:pt x="3" y="29"/>
                  </a:cubicBezTo>
                  <a:cubicBezTo>
                    <a:pt x="1" y="27"/>
                    <a:pt x="0" y="2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5" y="25"/>
                    <a:pt x="6" y="26"/>
                  </a:cubicBezTo>
                  <a:cubicBezTo>
                    <a:pt x="7" y="28"/>
                    <a:pt x="9" y="29"/>
                    <a:pt x="12" y="29"/>
                  </a:cubicBezTo>
                  <a:cubicBezTo>
                    <a:pt x="15" y="29"/>
                    <a:pt x="17" y="28"/>
                    <a:pt x="18" y="26"/>
                  </a:cubicBezTo>
                  <a:cubicBezTo>
                    <a:pt x="20" y="25"/>
                    <a:pt x="20" y="23"/>
                    <a:pt x="20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8" name="Freeform 96"/>
            <p:cNvSpPr/>
            <p:nvPr userDrawn="1"/>
          </p:nvSpPr>
          <p:spPr bwMode="auto">
            <a:xfrm>
              <a:off x="1806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2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2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8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8 w 31"/>
                <a:gd name="T23" fmla="*/ 40 h 40"/>
                <a:gd name="T24" fmla="*/ 25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5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9" name="Freeform 97"/>
            <p:cNvSpPr/>
            <p:nvPr userDrawn="1"/>
          </p:nvSpPr>
          <p:spPr bwMode="auto">
            <a:xfrm>
              <a:off x="1852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0" name="Freeform 98"/>
            <p:cNvSpPr/>
            <p:nvPr userDrawn="1"/>
          </p:nvSpPr>
          <p:spPr bwMode="auto">
            <a:xfrm>
              <a:off x="1867" y="933"/>
              <a:ext cx="34" cy="40"/>
            </a:xfrm>
            <a:custGeom>
              <a:avLst/>
              <a:gdLst>
                <a:gd name="T0" fmla="*/ 0 w 34"/>
                <a:gd name="T1" fmla="*/ 0 h 40"/>
                <a:gd name="T2" fmla="*/ 3 w 34"/>
                <a:gd name="T3" fmla="*/ 0 h 40"/>
                <a:gd name="T4" fmla="*/ 6 w 34"/>
                <a:gd name="T5" fmla="*/ 0 h 40"/>
                <a:gd name="T6" fmla="*/ 17 w 34"/>
                <a:gd name="T7" fmla="*/ 34 h 40"/>
                <a:gd name="T8" fmla="*/ 17 w 34"/>
                <a:gd name="T9" fmla="*/ 34 h 40"/>
                <a:gd name="T10" fmla="*/ 28 w 34"/>
                <a:gd name="T11" fmla="*/ 0 h 40"/>
                <a:gd name="T12" fmla="*/ 32 w 34"/>
                <a:gd name="T13" fmla="*/ 0 h 40"/>
                <a:gd name="T14" fmla="*/ 34 w 34"/>
                <a:gd name="T15" fmla="*/ 0 h 40"/>
                <a:gd name="T16" fmla="*/ 21 w 34"/>
                <a:gd name="T17" fmla="*/ 40 h 40"/>
                <a:gd name="T18" fmla="*/ 17 w 34"/>
                <a:gd name="T19" fmla="*/ 40 h 40"/>
                <a:gd name="T20" fmla="*/ 15 w 34"/>
                <a:gd name="T21" fmla="*/ 40 h 40"/>
                <a:gd name="T22" fmla="*/ 0 w 34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40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1" name="Freeform 99"/>
            <p:cNvSpPr/>
            <p:nvPr userDrawn="1"/>
          </p:nvSpPr>
          <p:spPr bwMode="auto">
            <a:xfrm>
              <a:off x="1911" y="933"/>
              <a:ext cx="30" cy="40"/>
            </a:xfrm>
            <a:custGeom>
              <a:avLst/>
              <a:gdLst>
                <a:gd name="T0" fmla="*/ 0 w 30"/>
                <a:gd name="T1" fmla="*/ 40 h 40"/>
                <a:gd name="T2" fmla="*/ 0 w 30"/>
                <a:gd name="T3" fmla="*/ 0 h 40"/>
                <a:gd name="T4" fmla="*/ 30 w 30"/>
                <a:gd name="T5" fmla="*/ 0 h 40"/>
                <a:gd name="T6" fmla="*/ 30 w 30"/>
                <a:gd name="T7" fmla="*/ 3 h 40"/>
                <a:gd name="T8" fmla="*/ 30 w 30"/>
                <a:gd name="T9" fmla="*/ 5 h 40"/>
                <a:gd name="T10" fmla="*/ 6 w 30"/>
                <a:gd name="T11" fmla="*/ 5 h 40"/>
                <a:gd name="T12" fmla="*/ 6 w 30"/>
                <a:gd name="T13" fmla="*/ 16 h 40"/>
                <a:gd name="T14" fmla="*/ 27 w 30"/>
                <a:gd name="T15" fmla="*/ 16 h 40"/>
                <a:gd name="T16" fmla="*/ 27 w 30"/>
                <a:gd name="T17" fmla="*/ 19 h 40"/>
                <a:gd name="T18" fmla="*/ 27 w 30"/>
                <a:gd name="T19" fmla="*/ 21 h 40"/>
                <a:gd name="T20" fmla="*/ 6 w 30"/>
                <a:gd name="T21" fmla="*/ 21 h 40"/>
                <a:gd name="T22" fmla="*/ 6 w 30"/>
                <a:gd name="T23" fmla="*/ 35 h 40"/>
                <a:gd name="T24" fmla="*/ 30 w 30"/>
                <a:gd name="T25" fmla="*/ 35 h 40"/>
                <a:gd name="T26" fmla="*/ 30 w 30"/>
                <a:gd name="T27" fmla="*/ 37 h 40"/>
                <a:gd name="T28" fmla="*/ 30 w 30"/>
                <a:gd name="T29" fmla="*/ 40 h 40"/>
                <a:gd name="T30" fmla="*/ 0 w 30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40">
                  <a:moveTo>
                    <a:pt x="0" y="4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30" y="35"/>
                  </a:lnTo>
                  <a:lnTo>
                    <a:pt x="30" y="37"/>
                  </a:lnTo>
                  <a:lnTo>
                    <a:pt x="30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2" name="Freeform 100"/>
            <p:cNvSpPr>
              <a:spLocks noEditPoints="1"/>
            </p:cNvSpPr>
            <p:nvPr userDrawn="1"/>
          </p:nvSpPr>
          <p:spPr bwMode="auto">
            <a:xfrm>
              <a:off x="1955" y="933"/>
              <a:ext cx="33" cy="40"/>
            </a:xfrm>
            <a:custGeom>
              <a:avLst/>
              <a:gdLst>
                <a:gd name="T0" fmla="*/ 0 w 27"/>
                <a:gd name="T1" fmla="*/ 0 h 32"/>
                <a:gd name="T2" fmla="*/ 2 w 27"/>
                <a:gd name="T3" fmla="*/ 0 h 32"/>
                <a:gd name="T4" fmla="*/ 15 w 27"/>
                <a:gd name="T5" fmla="*/ 0 h 32"/>
                <a:gd name="T6" fmla="*/ 23 w 27"/>
                <a:gd name="T7" fmla="*/ 2 h 32"/>
                <a:gd name="T8" fmla="*/ 25 w 27"/>
                <a:gd name="T9" fmla="*/ 8 h 32"/>
                <a:gd name="T10" fmla="*/ 23 w 27"/>
                <a:gd name="T11" fmla="*/ 15 h 32"/>
                <a:gd name="T12" fmla="*/ 21 w 27"/>
                <a:gd name="T13" fmla="*/ 16 h 32"/>
                <a:gd name="T14" fmla="*/ 22 w 27"/>
                <a:gd name="T15" fmla="*/ 16 h 32"/>
                <a:gd name="T16" fmla="*/ 25 w 27"/>
                <a:gd name="T17" fmla="*/ 22 h 32"/>
                <a:gd name="T18" fmla="*/ 25 w 27"/>
                <a:gd name="T19" fmla="*/ 28 h 32"/>
                <a:gd name="T20" fmla="*/ 25 w 27"/>
                <a:gd name="T21" fmla="*/ 30 h 32"/>
                <a:gd name="T22" fmla="*/ 27 w 27"/>
                <a:gd name="T23" fmla="*/ 31 h 32"/>
                <a:gd name="T24" fmla="*/ 27 w 27"/>
                <a:gd name="T25" fmla="*/ 31 h 32"/>
                <a:gd name="T26" fmla="*/ 21 w 27"/>
                <a:gd name="T27" fmla="*/ 31 h 32"/>
                <a:gd name="T28" fmla="*/ 21 w 27"/>
                <a:gd name="T29" fmla="*/ 29 h 32"/>
                <a:gd name="T30" fmla="*/ 21 w 27"/>
                <a:gd name="T31" fmla="*/ 26 h 32"/>
                <a:gd name="T32" fmla="*/ 21 w 27"/>
                <a:gd name="T33" fmla="*/ 23 h 32"/>
                <a:gd name="T34" fmla="*/ 19 w 27"/>
                <a:gd name="T35" fmla="*/ 19 h 32"/>
                <a:gd name="T36" fmla="*/ 15 w 27"/>
                <a:gd name="T37" fmla="*/ 18 h 32"/>
                <a:gd name="T38" fmla="*/ 4 w 27"/>
                <a:gd name="T39" fmla="*/ 18 h 32"/>
                <a:gd name="T40" fmla="*/ 4 w 27"/>
                <a:gd name="T41" fmla="*/ 32 h 32"/>
                <a:gd name="T42" fmla="*/ 2 w 27"/>
                <a:gd name="T43" fmla="*/ 32 h 32"/>
                <a:gd name="T44" fmla="*/ 0 w 27"/>
                <a:gd name="T45" fmla="*/ 32 h 32"/>
                <a:gd name="T46" fmla="*/ 0 w 27"/>
                <a:gd name="T47" fmla="*/ 0 h 32"/>
                <a:gd name="T48" fmla="*/ 4 w 27"/>
                <a:gd name="T49" fmla="*/ 14 h 32"/>
                <a:gd name="T50" fmla="*/ 15 w 27"/>
                <a:gd name="T51" fmla="*/ 14 h 32"/>
                <a:gd name="T52" fmla="*/ 19 w 27"/>
                <a:gd name="T53" fmla="*/ 13 h 32"/>
                <a:gd name="T54" fmla="*/ 21 w 27"/>
                <a:gd name="T55" fmla="*/ 9 h 32"/>
                <a:gd name="T56" fmla="*/ 19 w 27"/>
                <a:gd name="T57" fmla="*/ 5 h 32"/>
                <a:gd name="T58" fmla="*/ 15 w 27"/>
                <a:gd name="T59" fmla="*/ 3 h 32"/>
                <a:gd name="T60" fmla="*/ 4 w 27"/>
                <a:gd name="T61" fmla="*/ 3 h 32"/>
                <a:gd name="T62" fmla="*/ 4 w 27"/>
                <a:gd name="T63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3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1" y="1"/>
                    <a:pt x="23" y="2"/>
                  </a:cubicBezTo>
                  <a:cubicBezTo>
                    <a:pt x="24" y="3"/>
                    <a:pt x="25" y="6"/>
                    <a:pt x="25" y="8"/>
                  </a:cubicBezTo>
                  <a:cubicBezTo>
                    <a:pt x="25" y="11"/>
                    <a:pt x="24" y="13"/>
                    <a:pt x="23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4" y="17"/>
                    <a:pt x="25" y="19"/>
                    <a:pt x="25" y="2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30"/>
                  </a:cubicBezTo>
                  <a:cubicBezTo>
                    <a:pt x="26" y="30"/>
                    <a:pt x="26" y="30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29"/>
                  </a:cubicBezTo>
                  <a:cubicBezTo>
                    <a:pt x="21" y="28"/>
                    <a:pt x="21" y="27"/>
                    <a:pt x="21" y="26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4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9" y="14"/>
                    <a:pt x="19" y="13"/>
                  </a:cubicBezTo>
                  <a:cubicBezTo>
                    <a:pt x="20" y="12"/>
                    <a:pt x="21" y="11"/>
                    <a:pt x="21" y="9"/>
                  </a:cubicBezTo>
                  <a:cubicBezTo>
                    <a:pt x="21" y="7"/>
                    <a:pt x="20" y="5"/>
                    <a:pt x="19" y="5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3" name="Freeform 101"/>
            <p:cNvSpPr/>
            <p:nvPr userDrawn="1"/>
          </p:nvSpPr>
          <p:spPr bwMode="auto">
            <a:xfrm>
              <a:off x="1999" y="932"/>
              <a:ext cx="31" cy="41"/>
            </a:xfrm>
            <a:custGeom>
              <a:avLst/>
              <a:gdLst>
                <a:gd name="T0" fmla="*/ 20 w 25"/>
                <a:gd name="T1" fmla="*/ 10 h 33"/>
                <a:gd name="T2" fmla="*/ 18 w 25"/>
                <a:gd name="T3" fmla="*/ 5 h 33"/>
                <a:gd name="T4" fmla="*/ 12 w 25"/>
                <a:gd name="T5" fmla="*/ 4 h 33"/>
                <a:gd name="T6" fmla="*/ 7 w 25"/>
                <a:gd name="T7" fmla="*/ 5 h 33"/>
                <a:gd name="T8" fmla="*/ 5 w 25"/>
                <a:gd name="T9" fmla="*/ 9 h 33"/>
                <a:gd name="T10" fmla="*/ 6 w 25"/>
                <a:gd name="T11" fmla="*/ 12 h 33"/>
                <a:gd name="T12" fmla="*/ 11 w 25"/>
                <a:gd name="T13" fmla="*/ 14 h 33"/>
                <a:gd name="T14" fmla="*/ 17 w 25"/>
                <a:gd name="T15" fmla="*/ 15 h 33"/>
                <a:gd name="T16" fmla="*/ 23 w 25"/>
                <a:gd name="T17" fmla="*/ 18 h 33"/>
                <a:gd name="T18" fmla="*/ 25 w 25"/>
                <a:gd name="T19" fmla="*/ 24 h 33"/>
                <a:gd name="T20" fmla="*/ 22 w 25"/>
                <a:gd name="T21" fmla="*/ 31 h 33"/>
                <a:gd name="T22" fmla="*/ 13 w 25"/>
                <a:gd name="T23" fmla="*/ 33 h 33"/>
                <a:gd name="T24" fmla="*/ 3 w 25"/>
                <a:gd name="T25" fmla="*/ 30 h 33"/>
                <a:gd name="T26" fmla="*/ 0 w 25"/>
                <a:gd name="T27" fmla="*/ 23 h 33"/>
                <a:gd name="T28" fmla="*/ 0 w 25"/>
                <a:gd name="T29" fmla="*/ 22 h 33"/>
                <a:gd name="T30" fmla="*/ 4 w 25"/>
                <a:gd name="T31" fmla="*/ 22 h 33"/>
                <a:gd name="T32" fmla="*/ 6 w 25"/>
                <a:gd name="T33" fmla="*/ 28 h 33"/>
                <a:gd name="T34" fmla="*/ 13 w 25"/>
                <a:gd name="T35" fmla="*/ 30 h 33"/>
                <a:gd name="T36" fmla="*/ 19 w 25"/>
                <a:gd name="T37" fmla="*/ 28 h 33"/>
                <a:gd name="T38" fmla="*/ 21 w 25"/>
                <a:gd name="T39" fmla="*/ 24 h 33"/>
                <a:gd name="T40" fmla="*/ 20 w 25"/>
                <a:gd name="T41" fmla="*/ 21 h 33"/>
                <a:gd name="T42" fmla="*/ 14 w 25"/>
                <a:gd name="T43" fmla="*/ 19 h 33"/>
                <a:gd name="T44" fmla="*/ 9 w 25"/>
                <a:gd name="T45" fmla="*/ 17 h 33"/>
                <a:gd name="T46" fmla="*/ 3 w 25"/>
                <a:gd name="T47" fmla="*/ 15 h 33"/>
                <a:gd name="T48" fmla="*/ 1 w 25"/>
                <a:gd name="T49" fmla="*/ 10 h 33"/>
                <a:gd name="T50" fmla="*/ 4 w 25"/>
                <a:gd name="T51" fmla="*/ 3 h 33"/>
                <a:gd name="T52" fmla="*/ 12 w 25"/>
                <a:gd name="T53" fmla="*/ 0 h 33"/>
                <a:gd name="T54" fmla="*/ 21 w 25"/>
                <a:gd name="T55" fmla="*/ 3 h 33"/>
                <a:gd name="T56" fmla="*/ 24 w 25"/>
                <a:gd name="T57" fmla="*/ 10 h 33"/>
                <a:gd name="T58" fmla="*/ 20 w 25"/>
                <a:gd name="T59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3">
                  <a:moveTo>
                    <a:pt x="20" y="10"/>
                  </a:moveTo>
                  <a:cubicBezTo>
                    <a:pt x="20" y="8"/>
                    <a:pt x="19" y="6"/>
                    <a:pt x="18" y="5"/>
                  </a:cubicBezTo>
                  <a:cubicBezTo>
                    <a:pt x="17" y="4"/>
                    <a:pt x="15" y="4"/>
                    <a:pt x="12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7"/>
                    <a:pt x="5" y="9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7" y="13"/>
                    <a:pt x="9" y="13"/>
                    <a:pt x="11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6"/>
                    <a:pt x="22" y="17"/>
                    <a:pt x="23" y="18"/>
                  </a:cubicBezTo>
                  <a:cubicBezTo>
                    <a:pt x="24" y="20"/>
                    <a:pt x="25" y="22"/>
                    <a:pt x="25" y="24"/>
                  </a:cubicBezTo>
                  <a:cubicBezTo>
                    <a:pt x="25" y="27"/>
                    <a:pt x="24" y="29"/>
                    <a:pt x="22" y="31"/>
                  </a:cubicBezTo>
                  <a:cubicBezTo>
                    <a:pt x="20" y="33"/>
                    <a:pt x="17" y="33"/>
                    <a:pt x="13" y="33"/>
                  </a:cubicBezTo>
                  <a:cubicBezTo>
                    <a:pt x="9" y="33"/>
                    <a:pt x="5" y="32"/>
                    <a:pt x="3" y="30"/>
                  </a:cubicBezTo>
                  <a:cubicBezTo>
                    <a:pt x="1" y="29"/>
                    <a:pt x="0" y="26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5"/>
                    <a:pt x="5" y="26"/>
                    <a:pt x="6" y="28"/>
                  </a:cubicBezTo>
                  <a:cubicBezTo>
                    <a:pt x="8" y="29"/>
                    <a:pt x="10" y="30"/>
                    <a:pt x="13" y="30"/>
                  </a:cubicBezTo>
                  <a:cubicBezTo>
                    <a:pt x="15" y="30"/>
                    <a:pt x="17" y="29"/>
                    <a:pt x="19" y="28"/>
                  </a:cubicBezTo>
                  <a:cubicBezTo>
                    <a:pt x="20" y="27"/>
                    <a:pt x="21" y="26"/>
                    <a:pt x="21" y="24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19" y="20"/>
                    <a:pt x="17" y="19"/>
                    <a:pt x="14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1" y="14"/>
                    <a:pt x="1" y="12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16" y="0"/>
                    <a:pt x="19" y="1"/>
                    <a:pt x="21" y="3"/>
                  </a:cubicBezTo>
                  <a:cubicBezTo>
                    <a:pt x="23" y="4"/>
                    <a:pt x="24" y="7"/>
                    <a:pt x="24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4" name="Freeform 102"/>
            <p:cNvSpPr/>
            <p:nvPr userDrawn="1"/>
          </p:nvSpPr>
          <p:spPr bwMode="auto">
            <a:xfrm>
              <a:off x="2044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5" name="Freeform 103"/>
            <p:cNvSpPr/>
            <p:nvPr userDrawn="1"/>
          </p:nvSpPr>
          <p:spPr bwMode="auto">
            <a:xfrm>
              <a:off x="2060" y="933"/>
              <a:ext cx="32" cy="40"/>
            </a:xfrm>
            <a:custGeom>
              <a:avLst/>
              <a:gdLst>
                <a:gd name="T0" fmla="*/ 13 w 32"/>
                <a:gd name="T1" fmla="*/ 5 h 40"/>
                <a:gd name="T2" fmla="*/ 0 w 32"/>
                <a:gd name="T3" fmla="*/ 5 h 40"/>
                <a:gd name="T4" fmla="*/ 0 w 32"/>
                <a:gd name="T5" fmla="*/ 3 h 40"/>
                <a:gd name="T6" fmla="*/ 0 w 32"/>
                <a:gd name="T7" fmla="*/ 0 h 40"/>
                <a:gd name="T8" fmla="*/ 32 w 32"/>
                <a:gd name="T9" fmla="*/ 0 h 40"/>
                <a:gd name="T10" fmla="*/ 32 w 32"/>
                <a:gd name="T11" fmla="*/ 3 h 40"/>
                <a:gd name="T12" fmla="*/ 32 w 32"/>
                <a:gd name="T13" fmla="*/ 5 h 40"/>
                <a:gd name="T14" fmla="*/ 18 w 32"/>
                <a:gd name="T15" fmla="*/ 5 h 40"/>
                <a:gd name="T16" fmla="*/ 18 w 32"/>
                <a:gd name="T17" fmla="*/ 40 h 40"/>
                <a:gd name="T18" fmla="*/ 16 w 32"/>
                <a:gd name="T19" fmla="*/ 40 h 40"/>
                <a:gd name="T20" fmla="*/ 13 w 32"/>
                <a:gd name="T21" fmla="*/ 40 h 40"/>
                <a:gd name="T22" fmla="*/ 13 w 32"/>
                <a:gd name="T2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0">
                  <a:moveTo>
                    <a:pt x="13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18" y="5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3" y="40"/>
                  </a:lnTo>
                  <a:lnTo>
                    <a:pt x="13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6" name="Freeform 104"/>
            <p:cNvSpPr/>
            <p:nvPr userDrawn="1"/>
          </p:nvSpPr>
          <p:spPr bwMode="auto">
            <a:xfrm>
              <a:off x="2101" y="933"/>
              <a:ext cx="34" cy="40"/>
            </a:xfrm>
            <a:custGeom>
              <a:avLst/>
              <a:gdLst>
                <a:gd name="T0" fmla="*/ 15 w 34"/>
                <a:gd name="T1" fmla="*/ 24 h 40"/>
                <a:gd name="T2" fmla="*/ 0 w 34"/>
                <a:gd name="T3" fmla="*/ 0 h 40"/>
                <a:gd name="T4" fmla="*/ 3 w 34"/>
                <a:gd name="T5" fmla="*/ 0 h 40"/>
                <a:gd name="T6" fmla="*/ 6 w 34"/>
                <a:gd name="T7" fmla="*/ 0 h 40"/>
                <a:gd name="T8" fmla="*/ 17 w 34"/>
                <a:gd name="T9" fmla="*/ 19 h 40"/>
                <a:gd name="T10" fmla="*/ 17 w 34"/>
                <a:gd name="T11" fmla="*/ 19 h 40"/>
                <a:gd name="T12" fmla="*/ 28 w 34"/>
                <a:gd name="T13" fmla="*/ 0 h 40"/>
                <a:gd name="T14" fmla="*/ 32 w 34"/>
                <a:gd name="T15" fmla="*/ 0 h 40"/>
                <a:gd name="T16" fmla="*/ 34 w 34"/>
                <a:gd name="T17" fmla="*/ 0 h 40"/>
                <a:gd name="T18" fmla="*/ 20 w 34"/>
                <a:gd name="T19" fmla="*/ 24 h 40"/>
                <a:gd name="T20" fmla="*/ 20 w 34"/>
                <a:gd name="T21" fmla="*/ 40 h 40"/>
                <a:gd name="T22" fmla="*/ 17 w 34"/>
                <a:gd name="T23" fmla="*/ 40 h 40"/>
                <a:gd name="T24" fmla="*/ 15 w 34"/>
                <a:gd name="T25" fmla="*/ 40 h 40"/>
                <a:gd name="T26" fmla="*/ 15 w 34"/>
                <a:gd name="T2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0">
                  <a:moveTo>
                    <a:pt x="15" y="2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0" y="24"/>
                  </a:lnTo>
                  <a:lnTo>
                    <a:pt x="20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7" name="Freeform 105"/>
            <p:cNvSpPr>
              <a:spLocks noEditPoints="1"/>
            </p:cNvSpPr>
            <p:nvPr userDrawn="1"/>
          </p:nvSpPr>
          <p:spPr bwMode="auto">
            <a:xfrm>
              <a:off x="954" y="660"/>
              <a:ext cx="350" cy="353"/>
            </a:xfrm>
            <a:custGeom>
              <a:avLst/>
              <a:gdLst>
                <a:gd name="T0" fmla="*/ 142 w 283"/>
                <a:gd name="T1" fmla="*/ 0 h 283"/>
                <a:gd name="T2" fmla="*/ 283 w 283"/>
                <a:gd name="T3" fmla="*/ 142 h 283"/>
                <a:gd name="T4" fmla="*/ 142 w 283"/>
                <a:gd name="T5" fmla="*/ 283 h 283"/>
                <a:gd name="T6" fmla="*/ 0 w 283"/>
                <a:gd name="T7" fmla="*/ 142 h 283"/>
                <a:gd name="T8" fmla="*/ 142 w 283"/>
                <a:gd name="T9" fmla="*/ 0 h 283"/>
                <a:gd name="T10" fmla="*/ 142 w 283"/>
                <a:gd name="T11" fmla="*/ 6 h 283"/>
                <a:gd name="T12" fmla="*/ 6 w 283"/>
                <a:gd name="T13" fmla="*/ 142 h 283"/>
                <a:gd name="T14" fmla="*/ 142 w 283"/>
                <a:gd name="T15" fmla="*/ 277 h 283"/>
                <a:gd name="T16" fmla="*/ 278 w 283"/>
                <a:gd name="T17" fmla="*/ 142 h 283"/>
                <a:gd name="T18" fmla="*/ 142 w 283"/>
                <a:gd name="T19" fmla="*/ 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283">
                  <a:moveTo>
                    <a:pt x="142" y="0"/>
                  </a:moveTo>
                  <a:cubicBezTo>
                    <a:pt x="220" y="0"/>
                    <a:pt x="283" y="64"/>
                    <a:pt x="283" y="142"/>
                  </a:cubicBezTo>
                  <a:cubicBezTo>
                    <a:pt x="283" y="219"/>
                    <a:pt x="220" y="283"/>
                    <a:pt x="142" y="283"/>
                  </a:cubicBezTo>
                  <a:cubicBezTo>
                    <a:pt x="64" y="283"/>
                    <a:pt x="0" y="219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moveTo>
                    <a:pt x="142" y="6"/>
                  </a:moveTo>
                  <a:cubicBezTo>
                    <a:pt x="67" y="6"/>
                    <a:pt x="6" y="67"/>
                    <a:pt x="6" y="142"/>
                  </a:cubicBezTo>
                  <a:cubicBezTo>
                    <a:pt x="6" y="216"/>
                    <a:pt x="67" y="277"/>
                    <a:pt x="142" y="277"/>
                  </a:cubicBezTo>
                  <a:cubicBezTo>
                    <a:pt x="217" y="277"/>
                    <a:pt x="278" y="216"/>
                    <a:pt x="278" y="142"/>
                  </a:cubicBezTo>
                  <a:cubicBezTo>
                    <a:pt x="278" y="67"/>
                    <a:pt x="217" y="6"/>
                    <a:pt x="14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8" name="Freeform 106"/>
            <p:cNvSpPr/>
            <p:nvPr userDrawn="1"/>
          </p:nvSpPr>
          <p:spPr bwMode="auto">
            <a:xfrm>
              <a:off x="1033" y="739"/>
              <a:ext cx="193" cy="173"/>
            </a:xfrm>
            <a:custGeom>
              <a:avLst/>
              <a:gdLst>
                <a:gd name="T0" fmla="*/ 28 w 156"/>
                <a:gd name="T1" fmla="*/ 139 h 139"/>
                <a:gd name="T2" fmla="*/ 7 w 156"/>
                <a:gd name="T3" fmla="*/ 112 h 139"/>
                <a:gd name="T4" fmla="*/ 0 w 156"/>
                <a:gd name="T5" fmla="*/ 79 h 139"/>
                <a:gd name="T6" fmla="*/ 78 w 156"/>
                <a:gd name="T7" fmla="*/ 0 h 139"/>
                <a:gd name="T8" fmla="*/ 156 w 156"/>
                <a:gd name="T9" fmla="*/ 79 h 139"/>
                <a:gd name="T10" fmla="*/ 149 w 156"/>
                <a:gd name="T11" fmla="*/ 112 h 139"/>
                <a:gd name="T12" fmla="*/ 128 w 156"/>
                <a:gd name="T13" fmla="*/ 139 h 139"/>
                <a:gd name="T14" fmla="*/ 126 w 156"/>
                <a:gd name="T15" fmla="*/ 137 h 139"/>
                <a:gd name="T16" fmla="*/ 146 w 156"/>
                <a:gd name="T17" fmla="*/ 111 h 139"/>
                <a:gd name="T18" fmla="*/ 153 w 156"/>
                <a:gd name="T19" fmla="*/ 79 h 139"/>
                <a:gd name="T20" fmla="*/ 78 w 156"/>
                <a:gd name="T21" fmla="*/ 3 h 139"/>
                <a:gd name="T22" fmla="*/ 3 w 156"/>
                <a:gd name="T23" fmla="*/ 79 h 139"/>
                <a:gd name="T24" fmla="*/ 10 w 156"/>
                <a:gd name="T25" fmla="*/ 111 h 139"/>
                <a:gd name="T26" fmla="*/ 30 w 156"/>
                <a:gd name="T27" fmla="*/ 137 h 139"/>
                <a:gd name="T28" fmla="*/ 28 w 156"/>
                <a:gd name="T2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139">
                  <a:moveTo>
                    <a:pt x="28" y="139"/>
                  </a:moveTo>
                  <a:cubicBezTo>
                    <a:pt x="19" y="132"/>
                    <a:pt x="12" y="122"/>
                    <a:pt x="7" y="112"/>
                  </a:cubicBezTo>
                  <a:cubicBezTo>
                    <a:pt x="2" y="102"/>
                    <a:pt x="0" y="90"/>
                    <a:pt x="0" y="79"/>
                  </a:cubicBezTo>
                  <a:cubicBezTo>
                    <a:pt x="0" y="36"/>
                    <a:pt x="35" y="0"/>
                    <a:pt x="78" y="0"/>
                  </a:cubicBezTo>
                  <a:cubicBezTo>
                    <a:pt x="121" y="0"/>
                    <a:pt x="156" y="36"/>
                    <a:pt x="156" y="79"/>
                  </a:cubicBezTo>
                  <a:cubicBezTo>
                    <a:pt x="156" y="90"/>
                    <a:pt x="153" y="102"/>
                    <a:pt x="149" y="112"/>
                  </a:cubicBezTo>
                  <a:cubicBezTo>
                    <a:pt x="144" y="122"/>
                    <a:pt x="136" y="132"/>
                    <a:pt x="128" y="139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34" y="130"/>
                    <a:pt x="141" y="121"/>
                    <a:pt x="146" y="111"/>
                  </a:cubicBezTo>
                  <a:cubicBezTo>
                    <a:pt x="151" y="101"/>
                    <a:pt x="153" y="90"/>
                    <a:pt x="153" y="79"/>
                  </a:cubicBezTo>
                  <a:cubicBezTo>
                    <a:pt x="153" y="37"/>
                    <a:pt x="119" y="3"/>
                    <a:pt x="78" y="3"/>
                  </a:cubicBezTo>
                  <a:cubicBezTo>
                    <a:pt x="36" y="3"/>
                    <a:pt x="3" y="37"/>
                    <a:pt x="3" y="79"/>
                  </a:cubicBezTo>
                  <a:cubicBezTo>
                    <a:pt x="3" y="90"/>
                    <a:pt x="5" y="101"/>
                    <a:pt x="10" y="111"/>
                  </a:cubicBezTo>
                  <a:cubicBezTo>
                    <a:pt x="14" y="121"/>
                    <a:pt x="21" y="130"/>
                    <a:pt x="30" y="137"/>
                  </a:cubicBezTo>
                  <a:lnTo>
                    <a:pt x="2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9" name="Freeform 107"/>
            <p:cNvSpPr/>
            <p:nvPr userDrawn="1"/>
          </p:nvSpPr>
          <p:spPr bwMode="auto">
            <a:xfrm>
              <a:off x="972" y="867"/>
              <a:ext cx="40" cy="29"/>
            </a:xfrm>
            <a:custGeom>
              <a:avLst/>
              <a:gdLst>
                <a:gd name="T0" fmla="*/ 8 w 40"/>
                <a:gd name="T1" fmla="*/ 29 h 29"/>
                <a:gd name="T2" fmla="*/ 0 w 40"/>
                <a:gd name="T3" fmla="*/ 10 h 29"/>
                <a:gd name="T4" fmla="*/ 4 w 40"/>
                <a:gd name="T5" fmla="*/ 9 h 29"/>
                <a:gd name="T6" fmla="*/ 35 w 40"/>
                <a:gd name="T7" fmla="*/ 14 h 29"/>
                <a:gd name="T8" fmla="*/ 30 w 40"/>
                <a:gd name="T9" fmla="*/ 1 h 29"/>
                <a:gd name="T10" fmla="*/ 34 w 40"/>
                <a:gd name="T11" fmla="*/ 0 h 29"/>
                <a:gd name="T12" fmla="*/ 40 w 40"/>
                <a:gd name="T13" fmla="*/ 16 h 29"/>
                <a:gd name="T14" fmla="*/ 36 w 40"/>
                <a:gd name="T15" fmla="*/ 17 h 29"/>
                <a:gd name="T16" fmla="*/ 7 w 40"/>
                <a:gd name="T17" fmla="*/ 14 h 29"/>
                <a:gd name="T18" fmla="*/ 12 w 40"/>
                <a:gd name="T19" fmla="*/ 27 h 29"/>
                <a:gd name="T20" fmla="*/ 8 w 40"/>
                <a:gd name="T2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9">
                  <a:moveTo>
                    <a:pt x="8" y="29"/>
                  </a:moveTo>
                  <a:lnTo>
                    <a:pt x="0" y="10"/>
                  </a:lnTo>
                  <a:lnTo>
                    <a:pt x="4" y="9"/>
                  </a:lnTo>
                  <a:lnTo>
                    <a:pt x="35" y="1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40" y="16"/>
                  </a:lnTo>
                  <a:lnTo>
                    <a:pt x="36" y="17"/>
                  </a:lnTo>
                  <a:lnTo>
                    <a:pt x="7" y="14"/>
                  </a:lnTo>
                  <a:lnTo>
                    <a:pt x="12" y="27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0" name="Freeform 108"/>
            <p:cNvSpPr/>
            <p:nvPr userDrawn="1"/>
          </p:nvSpPr>
          <p:spPr bwMode="auto">
            <a:xfrm>
              <a:off x="984" y="888"/>
              <a:ext cx="38" cy="31"/>
            </a:xfrm>
            <a:custGeom>
              <a:avLst/>
              <a:gdLst>
                <a:gd name="T0" fmla="*/ 7 w 38"/>
                <a:gd name="T1" fmla="*/ 31 h 31"/>
                <a:gd name="T2" fmla="*/ 6 w 38"/>
                <a:gd name="T3" fmla="*/ 28 h 31"/>
                <a:gd name="T4" fmla="*/ 19 w 38"/>
                <a:gd name="T5" fmla="*/ 21 h 31"/>
                <a:gd name="T6" fmla="*/ 14 w 38"/>
                <a:gd name="T7" fmla="*/ 11 h 31"/>
                <a:gd name="T8" fmla="*/ 1 w 38"/>
                <a:gd name="T9" fmla="*/ 19 h 31"/>
                <a:gd name="T10" fmla="*/ 0 w 38"/>
                <a:gd name="T11" fmla="*/ 15 h 31"/>
                <a:gd name="T12" fmla="*/ 29 w 38"/>
                <a:gd name="T13" fmla="*/ 0 h 31"/>
                <a:gd name="T14" fmla="*/ 32 w 38"/>
                <a:gd name="T15" fmla="*/ 4 h 31"/>
                <a:gd name="T16" fmla="*/ 18 w 38"/>
                <a:gd name="T17" fmla="*/ 10 h 31"/>
                <a:gd name="T18" fmla="*/ 23 w 38"/>
                <a:gd name="T19" fmla="*/ 19 h 31"/>
                <a:gd name="T20" fmla="*/ 35 w 38"/>
                <a:gd name="T21" fmla="*/ 13 h 31"/>
                <a:gd name="T22" fmla="*/ 38 w 38"/>
                <a:gd name="T23" fmla="*/ 16 h 31"/>
                <a:gd name="T24" fmla="*/ 7 w 38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7" y="31"/>
                  </a:moveTo>
                  <a:lnTo>
                    <a:pt x="6" y="28"/>
                  </a:lnTo>
                  <a:lnTo>
                    <a:pt x="19" y="21"/>
                  </a:lnTo>
                  <a:lnTo>
                    <a:pt x="14" y="1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29" y="0"/>
                  </a:lnTo>
                  <a:lnTo>
                    <a:pt x="32" y="4"/>
                  </a:lnTo>
                  <a:lnTo>
                    <a:pt x="18" y="10"/>
                  </a:lnTo>
                  <a:lnTo>
                    <a:pt x="23" y="19"/>
                  </a:lnTo>
                  <a:lnTo>
                    <a:pt x="35" y="13"/>
                  </a:lnTo>
                  <a:lnTo>
                    <a:pt x="38" y="16"/>
                  </a:lnTo>
                  <a:lnTo>
                    <a:pt x="7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1" name="Freeform 109"/>
            <p:cNvSpPr/>
            <p:nvPr userDrawn="1"/>
          </p:nvSpPr>
          <p:spPr bwMode="auto">
            <a:xfrm>
              <a:off x="995" y="906"/>
              <a:ext cx="38" cy="33"/>
            </a:xfrm>
            <a:custGeom>
              <a:avLst/>
              <a:gdLst>
                <a:gd name="T0" fmla="*/ 11 w 38"/>
                <a:gd name="T1" fmla="*/ 33 h 33"/>
                <a:gd name="T2" fmla="*/ 0 w 38"/>
                <a:gd name="T3" fmla="*/ 18 h 33"/>
                <a:gd name="T4" fmla="*/ 28 w 38"/>
                <a:gd name="T5" fmla="*/ 0 h 33"/>
                <a:gd name="T6" fmla="*/ 38 w 38"/>
                <a:gd name="T7" fmla="*/ 15 h 33"/>
                <a:gd name="T8" fmla="*/ 36 w 38"/>
                <a:gd name="T9" fmla="*/ 17 h 33"/>
                <a:gd name="T10" fmla="*/ 27 w 38"/>
                <a:gd name="T11" fmla="*/ 6 h 33"/>
                <a:gd name="T12" fmla="*/ 18 w 38"/>
                <a:gd name="T13" fmla="*/ 11 h 33"/>
                <a:gd name="T14" fmla="*/ 26 w 38"/>
                <a:gd name="T15" fmla="*/ 21 h 33"/>
                <a:gd name="T16" fmla="*/ 23 w 38"/>
                <a:gd name="T17" fmla="*/ 23 h 33"/>
                <a:gd name="T18" fmla="*/ 16 w 38"/>
                <a:gd name="T19" fmla="*/ 13 h 33"/>
                <a:gd name="T20" fmla="*/ 6 w 38"/>
                <a:gd name="T21" fmla="*/ 20 h 33"/>
                <a:gd name="T22" fmla="*/ 13 w 38"/>
                <a:gd name="T23" fmla="*/ 31 h 33"/>
                <a:gd name="T24" fmla="*/ 11 w 3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3">
                  <a:moveTo>
                    <a:pt x="11" y="33"/>
                  </a:moveTo>
                  <a:lnTo>
                    <a:pt x="0" y="18"/>
                  </a:lnTo>
                  <a:lnTo>
                    <a:pt x="28" y="0"/>
                  </a:lnTo>
                  <a:lnTo>
                    <a:pt x="38" y="15"/>
                  </a:lnTo>
                  <a:lnTo>
                    <a:pt x="36" y="17"/>
                  </a:lnTo>
                  <a:lnTo>
                    <a:pt x="27" y="6"/>
                  </a:lnTo>
                  <a:lnTo>
                    <a:pt x="18" y="11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16" y="13"/>
                  </a:lnTo>
                  <a:lnTo>
                    <a:pt x="6" y="20"/>
                  </a:lnTo>
                  <a:lnTo>
                    <a:pt x="13" y="31"/>
                  </a:ln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2" name="Freeform 110"/>
            <p:cNvSpPr/>
            <p:nvPr userDrawn="1"/>
          </p:nvSpPr>
          <p:spPr bwMode="auto">
            <a:xfrm>
              <a:off x="1026" y="934"/>
              <a:ext cx="24" cy="29"/>
            </a:xfrm>
            <a:custGeom>
              <a:avLst/>
              <a:gdLst>
                <a:gd name="T0" fmla="*/ 3 w 24"/>
                <a:gd name="T1" fmla="*/ 29 h 29"/>
                <a:gd name="T2" fmla="*/ 0 w 24"/>
                <a:gd name="T3" fmla="*/ 26 h 29"/>
                <a:gd name="T4" fmla="*/ 21 w 24"/>
                <a:gd name="T5" fmla="*/ 0 h 29"/>
                <a:gd name="T6" fmla="*/ 24 w 24"/>
                <a:gd name="T7" fmla="*/ 3 h 29"/>
                <a:gd name="T8" fmla="*/ 3 w 24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3" y="29"/>
                  </a:moveTo>
                  <a:lnTo>
                    <a:pt x="0" y="26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3" name="Freeform 111"/>
            <p:cNvSpPr>
              <a:spLocks noEditPoints="1"/>
            </p:cNvSpPr>
            <p:nvPr userDrawn="1"/>
          </p:nvSpPr>
          <p:spPr bwMode="auto">
            <a:xfrm>
              <a:off x="1034" y="942"/>
              <a:ext cx="29" cy="35"/>
            </a:xfrm>
            <a:custGeom>
              <a:avLst/>
              <a:gdLst>
                <a:gd name="T0" fmla="*/ 11 w 29"/>
                <a:gd name="T1" fmla="*/ 32 h 35"/>
                <a:gd name="T2" fmla="*/ 16 w 29"/>
                <a:gd name="T3" fmla="*/ 23 h 35"/>
                <a:gd name="T4" fmla="*/ 11 w 29"/>
                <a:gd name="T5" fmla="*/ 20 h 35"/>
                <a:gd name="T6" fmla="*/ 3 w 29"/>
                <a:gd name="T7" fmla="*/ 27 h 35"/>
                <a:gd name="T8" fmla="*/ 0 w 29"/>
                <a:gd name="T9" fmla="*/ 25 h 35"/>
                <a:gd name="T10" fmla="*/ 24 w 29"/>
                <a:gd name="T11" fmla="*/ 0 h 35"/>
                <a:gd name="T12" fmla="*/ 29 w 29"/>
                <a:gd name="T13" fmla="*/ 2 h 35"/>
                <a:gd name="T14" fmla="*/ 16 w 29"/>
                <a:gd name="T15" fmla="*/ 35 h 35"/>
                <a:gd name="T16" fmla="*/ 11 w 29"/>
                <a:gd name="T17" fmla="*/ 32 h 35"/>
                <a:gd name="T18" fmla="*/ 19 w 29"/>
                <a:gd name="T19" fmla="*/ 18 h 35"/>
                <a:gd name="T20" fmla="*/ 24 w 29"/>
                <a:gd name="T21" fmla="*/ 7 h 35"/>
                <a:gd name="T22" fmla="*/ 23 w 29"/>
                <a:gd name="T23" fmla="*/ 6 h 35"/>
                <a:gd name="T24" fmla="*/ 14 w 29"/>
                <a:gd name="T25" fmla="*/ 16 h 35"/>
                <a:gd name="T26" fmla="*/ 19 w 29"/>
                <a:gd name="T2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1" y="32"/>
                  </a:moveTo>
                  <a:lnTo>
                    <a:pt x="16" y="23"/>
                  </a:lnTo>
                  <a:lnTo>
                    <a:pt x="11" y="20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16" y="35"/>
                  </a:lnTo>
                  <a:lnTo>
                    <a:pt x="11" y="32"/>
                  </a:lnTo>
                  <a:close/>
                  <a:moveTo>
                    <a:pt x="19" y="18"/>
                  </a:moveTo>
                  <a:lnTo>
                    <a:pt x="24" y="7"/>
                  </a:lnTo>
                  <a:lnTo>
                    <a:pt x="23" y="6"/>
                  </a:lnTo>
                  <a:lnTo>
                    <a:pt x="14" y="16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4" name="Freeform 112"/>
            <p:cNvSpPr/>
            <p:nvPr userDrawn="1"/>
          </p:nvSpPr>
          <p:spPr bwMode="auto">
            <a:xfrm>
              <a:off x="1054" y="948"/>
              <a:ext cx="32" cy="39"/>
            </a:xfrm>
            <a:custGeom>
              <a:avLst/>
              <a:gdLst>
                <a:gd name="T0" fmla="*/ 16 w 32"/>
                <a:gd name="T1" fmla="*/ 39 h 39"/>
                <a:gd name="T2" fmla="*/ 13 w 32"/>
                <a:gd name="T3" fmla="*/ 36 h 39"/>
                <a:gd name="T4" fmla="*/ 15 w 32"/>
                <a:gd name="T5" fmla="*/ 12 h 39"/>
                <a:gd name="T6" fmla="*/ 5 w 32"/>
                <a:gd name="T7" fmla="*/ 32 h 39"/>
                <a:gd name="T8" fmla="*/ 0 w 32"/>
                <a:gd name="T9" fmla="*/ 30 h 39"/>
                <a:gd name="T10" fmla="*/ 16 w 32"/>
                <a:gd name="T11" fmla="*/ 0 h 39"/>
                <a:gd name="T12" fmla="*/ 20 w 32"/>
                <a:gd name="T13" fmla="*/ 1 h 39"/>
                <a:gd name="T14" fmla="*/ 19 w 32"/>
                <a:gd name="T15" fmla="*/ 25 h 39"/>
                <a:gd name="T16" fmla="*/ 29 w 32"/>
                <a:gd name="T17" fmla="*/ 5 h 39"/>
                <a:gd name="T18" fmla="*/ 32 w 32"/>
                <a:gd name="T19" fmla="*/ 7 h 39"/>
                <a:gd name="T20" fmla="*/ 16 w 32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9">
                  <a:moveTo>
                    <a:pt x="16" y="39"/>
                  </a:moveTo>
                  <a:lnTo>
                    <a:pt x="13" y="36"/>
                  </a:lnTo>
                  <a:lnTo>
                    <a:pt x="15" y="12"/>
                  </a:lnTo>
                  <a:lnTo>
                    <a:pt x="5" y="32"/>
                  </a:lnTo>
                  <a:lnTo>
                    <a:pt x="0" y="3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19" y="25"/>
                  </a:lnTo>
                  <a:lnTo>
                    <a:pt x="29" y="5"/>
                  </a:lnTo>
                  <a:lnTo>
                    <a:pt x="32" y="7"/>
                  </a:lnTo>
                  <a:lnTo>
                    <a:pt x="1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5" name="Freeform 113"/>
            <p:cNvSpPr/>
            <p:nvPr userDrawn="1"/>
          </p:nvSpPr>
          <p:spPr bwMode="auto">
            <a:xfrm>
              <a:off x="1079" y="957"/>
              <a:ext cx="23" cy="36"/>
            </a:xfrm>
            <a:custGeom>
              <a:avLst/>
              <a:gdLst>
                <a:gd name="T0" fmla="*/ 12 w 19"/>
                <a:gd name="T1" fmla="*/ 29 h 29"/>
                <a:gd name="T2" fmla="*/ 10 w 19"/>
                <a:gd name="T3" fmla="*/ 29 h 29"/>
                <a:gd name="T4" fmla="*/ 10 w 19"/>
                <a:gd name="T5" fmla="*/ 26 h 29"/>
                <a:gd name="T6" fmla="*/ 8 w 19"/>
                <a:gd name="T7" fmla="*/ 27 h 29"/>
                <a:gd name="T8" fmla="*/ 5 w 19"/>
                <a:gd name="T9" fmla="*/ 27 h 29"/>
                <a:gd name="T10" fmla="*/ 1 w 19"/>
                <a:gd name="T11" fmla="*/ 23 h 29"/>
                <a:gd name="T12" fmla="*/ 1 w 19"/>
                <a:gd name="T13" fmla="*/ 13 h 29"/>
                <a:gd name="T14" fmla="*/ 6 w 19"/>
                <a:gd name="T15" fmla="*/ 3 h 29"/>
                <a:gd name="T16" fmla="*/ 14 w 19"/>
                <a:gd name="T17" fmla="*/ 1 h 29"/>
                <a:gd name="T18" fmla="*/ 18 w 19"/>
                <a:gd name="T19" fmla="*/ 11 h 29"/>
                <a:gd name="T20" fmla="*/ 15 w 19"/>
                <a:gd name="T21" fmla="*/ 11 h 29"/>
                <a:gd name="T22" fmla="*/ 13 w 19"/>
                <a:gd name="T23" fmla="*/ 4 h 29"/>
                <a:gd name="T24" fmla="*/ 8 w 19"/>
                <a:gd name="T25" fmla="*/ 6 h 29"/>
                <a:gd name="T26" fmla="*/ 5 w 19"/>
                <a:gd name="T27" fmla="*/ 14 h 29"/>
                <a:gd name="T28" fmla="*/ 4 w 19"/>
                <a:gd name="T29" fmla="*/ 21 h 29"/>
                <a:gd name="T30" fmla="*/ 6 w 19"/>
                <a:gd name="T31" fmla="*/ 24 h 29"/>
                <a:gd name="T32" fmla="*/ 9 w 19"/>
                <a:gd name="T33" fmla="*/ 24 h 29"/>
                <a:gd name="T34" fmla="*/ 12 w 19"/>
                <a:gd name="T35" fmla="*/ 20 h 29"/>
                <a:gd name="T36" fmla="*/ 12 w 19"/>
                <a:gd name="T37" fmla="*/ 18 h 29"/>
                <a:gd name="T38" fmla="*/ 8 w 19"/>
                <a:gd name="T39" fmla="*/ 17 h 29"/>
                <a:gd name="T40" fmla="*/ 9 w 19"/>
                <a:gd name="T41" fmla="*/ 14 h 29"/>
                <a:gd name="T42" fmla="*/ 16 w 19"/>
                <a:gd name="T43" fmla="*/ 17 h 29"/>
                <a:gd name="T44" fmla="*/ 12 w 19"/>
                <a:gd name="T4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9">
                  <a:moveTo>
                    <a:pt x="12" y="2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3" y="26"/>
                    <a:pt x="2" y="25"/>
                    <a:pt x="1" y="23"/>
                  </a:cubicBezTo>
                  <a:cubicBezTo>
                    <a:pt x="0" y="20"/>
                    <a:pt x="0" y="17"/>
                    <a:pt x="1" y="13"/>
                  </a:cubicBezTo>
                  <a:cubicBezTo>
                    <a:pt x="3" y="8"/>
                    <a:pt x="4" y="5"/>
                    <a:pt x="6" y="3"/>
                  </a:cubicBezTo>
                  <a:cubicBezTo>
                    <a:pt x="9" y="1"/>
                    <a:pt x="12" y="0"/>
                    <a:pt x="14" y="1"/>
                  </a:cubicBezTo>
                  <a:cubicBezTo>
                    <a:pt x="17" y="2"/>
                    <a:pt x="19" y="6"/>
                    <a:pt x="18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9"/>
                    <a:pt x="15" y="5"/>
                    <a:pt x="13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4" y="17"/>
                    <a:pt x="3" y="20"/>
                    <a:pt x="4" y="21"/>
                  </a:cubicBezTo>
                  <a:cubicBezTo>
                    <a:pt x="4" y="23"/>
                    <a:pt x="5" y="24"/>
                    <a:pt x="6" y="24"/>
                  </a:cubicBezTo>
                  <a:cubicBezTo>
                    <a:pt x="7" y="25"/>
                    <a:pt x="9" y="25"/>
                    <a:pt x="9" y="24"/>
                  </a:cubicBezTo>
                  <a:cubicBezTo>
                    <a:pt x="10" y="23"/>
                    <a:pt x="11" y="22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7"/>
                    <a:pt x="16" y="17"/>
                    <a:pt x="16" y="17"/>
                  </a:cubicBezTo>
                  <a:lnTo>
                    <a:pt x="12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6" name="Freeform 114"/>
            <p:cNvSpPr/>
            <p:nvPr userDrawn="1"/>
          </p:nvSpPr>
          <p:spPr bwMode="auto">
            <a:xfrm>
              <a:off x="1121" y="962"/>
              <a:ext cx="19" cy="33"/>
            </a:xfrm>
            <a:custGeom>
              <a:avLst/>
              <a:gdLst>
                <a:gd name="T0" fmla="*/ 15 w 15"/>
                <a:gd name="T1" fmla="*/ 19 h 27"/>
                <a:gd name="T2" fmla="*/ 13 w 15"/>
                <a:gd name="T3" fmla="*/ 25 h 27"/>
                <a:gd name="T4" fmla="*/ 7 w 15"/>
                <a:gd name="T5" fmla="*/ 27 h 27"/>
                <a:gd name="T6" fmla="*/ 1 w 15"/>
                <a:gd name="T7" fmla="*/ 25 h 27"/>
                <a:gd name="T8" fmla="*/ 0 w 15"/>
                <a:gd name="T9" fmla="*/ 19 h 27"/>
                <a:gd name="T10" fmla="*/ 0 w 15"/>
                <a:gd name="T11" fmla="*/ 0 h 27"/>
                <a:gd name="T12" fmla="*/ 4 w 15"/>
                <a:gd name="T13" fmla="*/ 0 h 27"/>
                <a:gd name="T14" fmla="*/ 3 w 15"/>
                <a:gd name="T15" fmla="*/ 19 h 27"/>
                <a:gd name="T16" fmla="*/ 4 w 15"/>
                <a:gd name="T17" fmla="*/ 23 h 27"/>
                <a:gd name="T18" fmla="*/ 7 w 15"/>
                <a:gd name="T19" fmla="*/ 24 h 27"/>
                <a:gd name="T20" fmla="*/ 10 w 15"/>
                <a:gd name="T21" fmla="*/ 23 h 27"/>
                <a:gd name="T22" fmla="*/ 11 w 15"/>
                <a:gd name="T23" fmla="*/ 19 h 27"/>
                <a:gd name="T24" fmla="*/ 12 w 15"/>
                <a:gd name="T25" fmla="*/ 0 h 27"/>
                <a:gd name="T26" fmla="*/ 15 w 15"/>
                <a:gd name="T27" fmla="*/ 0 h 27"/>
                <a:gd name="T28" fmla="*/ 15 w 15"/>
                <a:gd name="T2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7">
                  <a:moveTo>
                    <a:pt x="15" y="19"/>
                  </a:moveTo>
                  <a:cubicBezTo>
                    <a:pt x="15" y="22"/>
                    <a:pt x="14" y="24"/>
                    <a:pt x="13" y="25"/>
                  </a:cubicBezTo>
                  <a:cubicBezTo>
                    <a:pt x="11" y="27"/>
                    <a:pt x="10" y="27"/>
                    <a:pt x="7" y="27"/>
                  </a:cubicBezTo>
                  <a:cubicBezTo>
                    <a:pt x="4" y="27"/>
                    <a:pt x="2" y="26"/>
                    <a:pt x="1" y="25"/>
                  </a:cubicBezTo>
                  <a:cubicBezTo>
                    <a:pt x="0" y="23"/>
                    <a:pt x="0" y="21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1"/>
                    <a:pt x="3" y="22"/>
                    <a:pt x="4" y="23"/>
                  </a:cubicBezTo>
                  <a:cubicBezTo>
                    <a:pt x="5" y="24"/>
                    <a:pt x="6" y="24"/>
                    <a:pt x="7" y="24"/>
                  </a:cubicBezTo>
                  <a:cubicBezTo>
                    <a:pt x="8" y="24"/>
                    <a:pt x="9" y="24"/>
                    <a:pt x="10" y="23"/>
                  </a:cubicBezTo>
                  <a:cubicBezTo>
                    <a:pt x="11" y="22"/>
                    <a:pt x="11" y="21"/>
                    <a:pt x="11" y="1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7" name="Freeform 115"/>
            <p:cNvSpPr/>
            <p:nvPr userDrawn="1"/>
          </p:nvSpPr>
          <p:spPr bwMode="auto">
            <a:xfrm>
              <a:off x="1142" y="959"/>
              <a:ext cx="21" cy="36"/>
            </a:xfrm>
            <a:custGeom>
              <a:avLst/>
              <a:gdLst>
                <a:gd name="T0" fmla="*/ 21 w 21"/>
                <a:gd name="T1" fmla="*/ 33 h 36"/>
                <a:gd name="T2" fmla="*/ 17 w 21"/>
                <a:gd name="T3" fmla="*/ 34 h 36"/>
                <a:gd name="T4" fmla="*/ 5 w 21"/>
                <a:gd name="T5" fmla="*/ 11 h 36"/>
                <a:gd name="T6" fmla="*/ 8 w 21"/>
                <a:gd name="T7" fmla="*/ 35 h 36"/>
                <a:gd name="T8" fmla="*/ 3 w 21"/>
                <a:gd name="T9" fmla="*/ 36 h 36"/>
                <a:gd name="T10" fmla="*/ 0 w 21"/>
                <a:gd name="T11" fmla="*/ 3 h 36"/>
                <a:gd name="T12" fmla="*/ 5 w 21"/>
                <a:gd name="T13" fmla="*/ 1 h 36"/>
                <a:gd name="T14" fmla="*/ 15 w 21"/>
                <a:gd name="T15" fmla="*/ 18 h 36"/>
                <a:gd name="T16" fmla="*/ 12 w 21"/>
                <a:gd name="T17" fmla="*/ 0 h 36"/>
                <a:gd name="T18" fmla="*/ 16 w 21"/>
                <a:gd name="T19" fmla="*/ 0 h 36"/>
                <a:gd name="T20" fmla="*/ 21 w 21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6">
                  <a:moveTo>
                    <a:pt x="21" y="33"/>
                  </a:moveTo>
                  <a:lnTo>
                    <a:pt x="17" y="34"/>
                  </a:lnTo>
                  <a:lnTo>
                    <a:pt x="5" y="11"/>
                  </a:lnTo>
                  <a:lnTo>
                    <a:pt x="8" y="35"/>
                  </a:lnTo>
                  <a:lnTo>
                    <a:pt x="3" y="36"/>
                  </a:lnTo>
                  <a:lnTo>
                    <a:pt x="0" y="3"/>
                  </a:lnTo>
                  <a:lnTo>
                    <a:pt x="5" y="1"/>
                  </a:lnTo>
                  <a:lnTo>
                    <a:pt x="15" y="18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8" name="Freeform 116"/>
            <p:cNvSpPr/>
            <p:nvPr userDrawn="1"/>
          </p:nvSpPr>
          <p:spPr bwMode="auto">
            <a:xfrm>
              <a:off x="1162" y="957"/>
              <a:ext cx="14" cy="33"/>
            </a:xfrm>
            <a:custGeom>
              <a:avLst/>
              <a:gdLst>
                <a:gd name="T0" fmla="*/ 14 w 14"/>
                <a:gd name="T1" fmla="*/ 31 h 33"/>
                <a:gd name="T2" fmla="*/ 9 w 14"/>
                <a:gd name="T3" fmla="*/ 33 h 33"/>
                <a:gd name="T4" fmla="*/ 0 w 14"/>
                <a:gd name="T5" fmla="*/ 1 h 33"/>
                <a:gd name="T6" fmla="*/ 4 w 14"/>
                <a:gd name="T7" fmla="*/ 0 h 33"/>
                <a:gd name="T8" fmla="*/ 14 w 1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3">
                  <a:moveTo>
                    <a:pt x="14" y="31"/>
                  </a:moveTo>
                  <a:lnTo>
                    <a:pt x="9" y="33"/>
                  </a:lnTo>
                  <a:lnTo>
                    <a:pt x="0" y="1"/>
                  </a:lnTo>
                  <a:lnTo>
                    <a:pt x="4" y="0"/>
                  </a:lnTo>
                  <a:lnTo>
                    <a:pt x="14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9" name="Freeform 117"/>
            <p:cNvSpPr/>
            <p:nvPr userDrawn="1"/>
          </p:nvSpPr>
          <p:spPr bwMode="auto">
            <a:xfrm>
              <a:off x="1169" y="948"/>
              <a:ext cx="23" cy="37"/>
            </a:xfrm>
            <a:custGeom>
              <a:avLst/>
              <a:gdLst>
                <a:gd name="T0" fmla="*/ 18 w 23"/>
                <a:gd name="T1" fmla="*/ 0 h 37"/>
                <a:gd name="T2" fmla="*/ 23 w 23"/>
                <a:gd name="T3" fmla="*/ 35 h 37"/>
                <a:gd name="T4" fmla="*/ 19 w 23"/>
                <a:gd name="T5" fmla="*/ 37 h 37"/>
                <a:gd name="T6" fmla="*/ 0 w 23"/>
                <a:gd name="T7" fmla="*/ 7 h 37"/>
                <a:gd name="T8" fmla="*/ 4 w 23"/>
                <a:gd name="T9" fmla="*/ 6 h 37"/>
                <a:gd name="T10" fmla="*/ 18 w 23"/>
                <a:gd name="T11" fmla="*/ 26 h 37"/>
                <a:gd name="T12" fmla="*/ 14 w 23"/>
                <a:gd name="T13" fmla="*/ 1 h 37"/>
                <a:gd name="T14" fmla="*/ 18 w 23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7">
                  <a:moveTo>
                    <a:pt x="18" y="0"/>
                  </a:moveTo>
                  <a:lnTo>
                    <a:pt x="23" y="35"/>
                  </a:lnTo>
                  <a:lnTo>
                    <a:pt x="19" y="37"/>
                  </a:lnTo>
                  <a:lnTo>
                    <a:pt x="0" y="7"/>
                  </a:lnTo>
                  <a:lnTo>
                    <a:pt x="4" y="6"/>
                  </a:lnTo>
                  <a:lnTo>
                    <a:pt x="18" y="26"/>
                  </a:lnTo>
                  <a:lnTo>
                    <a:pt x="14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0" name="Freeform 118"/>
            <p:cNvSpPr/>
            <p:nvPr userDrawn="1"/>
          </p:nvSpPr>
          <p:spPr bwMode="auto">
            <a:xfrm>
              <a:off x="1188" y="939"/>
              <a:ext cx="33" cy="38"/>
            </a:xfrm>
            <a:custGeom>
              <a:avLst/>
              <a:gdLst>
                <a:gd name="T0" fmla="*/ 33 w 33"/>
                <a:gd name="T1" fmla="*/ 29 h 38"/>
                <a:gd name="T2" fmla="*/ 17 w 33"/>
                <a:gd name="T3" fmla="*/ 38 h 38"/>
                <a:gd name="T4" fmla="*/ 0 w 33"/>
                <a:gd name="T5" fmla="*/ 8 h 38"/>
                <a:gd name="T6" fmla="*/ 15 w 33"/>
                <a:gd name="T7" fmla="*/ 0 h 38"/>
                <a:gd name="T8" fmla="*/ 17 w 33"/>
                <a:gd name="T9" fmla="*/ 3 h 38"/>
                <a:gd name="T10" fmla="*/ 6 w 33"/>
                <a:gd name="T11" fmla="*/ 9 h 38"/>
                <a:gd name="T12" fmla="*/ 11 w 33"/>
                <a:gd name="T13" fmla="*/ 19 h 38"/>
                <a:gd name="T14" fmla="*/ 22 w 33"/>
                <a:gd name="T15" fmla="*/ 13 h 38"/>
                <a:gd name="T16" fmla="*/ 23 w 33"/>
                <a:gd name="T17" fmla="*/ 16 h 38"/>
                <a:gd name="T18" fmla="*/ 14 w 33"/>
                <a:gd name="T19" fmla="*/ 21 h 38"/>
                <a:gd name="T20" fmla="*/ 20 w 33"/>
                <a:gd name="T21" fmla="*/ 33 h 38"/>
                <a:gd name="T22" fmla="*/ 31 w 33"/>
                <a:gd name="T23" fmla="*/ 25 h 38"/>
                <a:gd name="T24" fmla="*/ 33 w 33"/>
                <a:gd name="T2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8">
                  <a:moveTo>
                    <a:pt x="33" y="29"/>
                  </a:moveTo>
                  <a:lnTo>
                    <a:pt x="17" y="38"/>
                  </a:lnTo>
                  <a:lnTo>
                    <a:pt x="0" y="8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6" y="9"/>
                  </a:lnTo>
                  <a:lnTo>
                    <a:pt x="11" y="19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14" y="21"/>
                  </a:lnTo>
                  <a:lnTo>
                    <a:pt x="20" y="33"/>
                  </a:lnTo>
                  <a:lnTo>
                    <a:pt x="31" y="25"/>
                  </a:lnTo>
                  <a:lnTo>
                    <a:pt x="3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1" name="Freeform 119"/>
            <p:cNvSpPr>
              <a:spLocks noEditPoints="1"/>
            </p:cNvSpPr>
            <p:nvPr userDrawn="1"/>
          </p:nvSpPr>
          <p:spPr bwMode="auto">
            <a:xfrm>
              <a:off x="1205" y="931"/>
              <a:ext cx="34" cy="34"/>
            </a:xfrm>
            <a:custGeom>
              <a:avLst/>
              <a:gdLst>
                <a:gd name="T0" fmla="*/ 27 w 27"/>
                <a:gd name="T1" fmla="*/ 20 h 28"/>
                <a:gd name="T2" fmla="*/ 24 w 27"/>
                <a:gd name="T3" fmla="*/ 22 h 28"/>
                <a:gd name="T4" fmla="*/ 15 w 27"/>
                <a:gd name="T5" fmla="*/ 14 h 28"/>
                <a:gd name="T6" fmla="*/ 12 w 27"/>
                <a:gd name="T7" fmla="*/ 17 h 28"/>
                <a:gd name="T8" fmla="*/ 19 w 27"/>
                <a:gd name="T9" fmla="*/ 26 h 28"/>
                <a:gd name="T10" fmla="*/ 16 w 27"/>
                <a:gd name="T11" fmla="*/ 28 h 28"/>
                <a:gd name="T12" fmla="*/ 0 w 27"/>
                <a:gd name="T13" fmla="*/ 6 h 28"/>
                <a:gd name="T14" fmla="*/ 5 w 27"/>
                <a:gd name="T15" fmla="*/ 2 h 28"/>
                <a:gd name="T16" fmla="*/ 11 w 27"/>
                <a:gd name="T17" fmla="*/ 0 h 28"/>
                <a:gd name="T18" fmla="*/ 18 w 27"/>
                <a:gd name="T19" fmla="*/ 8 h 28"/>
                <a:gd name="T20" fmla="*/ 17 w 27"/>
                <a:gd name="T21" fmla="*/ 12 h 28"/>
                <a:gd name="T22" fmla="*/ 27 w 27"/>
                <a:gd name="T23" fmla="*/ 20 h 28"/>
                <a:gd name="T24" fmla="*/ 10 w 27"/>
                <a:gd name="T25" fmla="*/ 4 h 28"/>
                <a:gd name="T26" fmla="*/ 5 w 27"/>
                <a:gd name="T27" fmla="*/ 6 h 28"/>
                <a:gd name="T28" fmla="*/ 10 w 27"/>
                <a:gd name="T29" fmla="*/ 13 h 28"/>
                <a:gd name="T30" fmla="*/ 14 w 27"/>
                <a:gd name="T31" fmla="*/ 10 h 28"/>
                <a:gd name="T32" fmla="*/ 10 w 27"/>
                <a:gd name="T3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8">
                  <a:moveTo>
                    <a:pt x="27" y="20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6" y="1"/>
                    <a:pt x="18" y="4"/>
                    <a:pt x="18" y="8"/>
                  </a:cubicBezTo>
                  <a:cubicBezTo>
                    <a:pt x="18" y="9"/>
                    <a:pt x="18" y="11"/>
                    <a:pt x="17" y="12"/>
                  </a:cubicBezTo>
                  <a:lnTo>
                    <a:pt x="27" y="20"/>
                  </a:lnTo>
                  <a:close/>
                  <a:moveTo>
                    <a:pt x="10" y="4"/>
                  </a:moveTo>
                  <a:cubicBezTo>
                    <a:pt x="8" y="3"/>
                    <a:pt x="6" y="5"/>
                    <a:pt x="5" y="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2"/>
                    <a:pt x="12" y="12"/>
                    <a:pt x="14" y="10"/>
                  </a:cubicBezTo>
                  <a:cubicBezTo>
                    <a:pt x="14" y="7"/>
                    <a:pt x="13" y="5"/>
                    <a:pt x="10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2" name="Freeform 120"/>
            <p:cNvSpPr/>
            <p:nvPr userDrawn="1"/>
          </p:nvSpPr>
          <p:spPr bwMode="auto">
            <a:xfrm>
              <a:off x="1223" y="916"/>
              <a:ext cx="34" cy="29"/>
            </a:xfrm>
            <a:custGeom>
              <a:avLst/>
              <a:gdLst>
                <a:gd name="T0" fmla="*/ 22 w 28"/>
                <a:gd name="T1" fmla="*/ 10 h 24"/>
                <a:gd name="T2" fmla="*/ 19 w 28"/>
                <a:gd name="T3" fmla="*/ 24 h 24"/>
                <a:gd name="T4" fmla="*/ 14 w 28"/>
                <a:gd name="T5" fmla="*/ 23 h 24"/>
                <a:gd name="T6" fmla="*/ 15 w 28"/>
                <a:gd name="T7" fmla="*/ 20 h 24"/>
                <a:gd name="T8" fmla="*/ 18 w 28"/>
                <a:gd name="T9" fmla="*/ 21 h 24"/>
                <a:gd name="T10" fmla="*/ 20 w 28"/>
                <a:gd name="T11" fmla="*/ 13 h 24"/>
                <a:gd name="T12" fmla="*/ 17 w 28"/>
                <a:gd name="T13" fmla="*/ 12 h 24"/>
                <a:gd name="T14" fmla="*/ 8 w 28"/>
                <a:gd name="T15" fmla="*/ 15 h 24"/>
                <a:gd name="T16" fmla="*/ 0 w 28"/>
                <a:gd name="T17" fmla="*/ 9 h 24"/>
                <a:gd name="T18" fmla="*/ 2 w 28"/>
                <a:gd name="T19" fmla="*/ 4 h 24"/>
                <a:gd name="T20" fmla="*/ 11 w 28"/>
                <a:gd name="T21" fmla="*/ 2 h 24"/>
                <a:gd name="T22" fmla="*/ 10 w 28"/>
                <a:gd name="T23" fmla="*/ 5 h 24"/>
                <a:gd name="T24" fmla="*/ 4 w 28"/>
                <a:gd name="T25" fmla="*/ 6 h 24"/>
                <a:gd name="T26" fmla="*/ 3 w 28"/>
                <a:gd name="T27" fmla="*/ 9 h 24"/>
                <a:gd name="T28" fmla="*/ 7 w 28"/>
                <a:gd name="T29" fmla="*/ 12 h 24"/>
                <a:gd name="T30" fmla="*/ 17 w 28"/>
                <a:gd name="T31" fmla="*/ 9 h 24"/>
                <a:gd name="T32" fmla="*/ 22 w 28"/>
                <a:gd name="T3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4">
                  <a:moveTo>
                    <a:pt x="22" y="10"/>
                  </a:moveTo>
                  <a:cubicBezTo>
                    <a:pt x="28" y="13"/>
                    <a:pt x="26" y="23"/>
                    <a:pt x="19" y="24"/>
                  </a:cubicBezTo>
                  <a:cubicBezTo>
                    <a:pt x="17" y="24"/>
                    <a:pt x="15" y="24"/>
                    <a:pt x="14" y="23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1"/>
                    <a:pt x="17" y="21"/>
                    <a:pt x="18" y="21"/>
                  </a:cubicBezTo>
                  <a:cubicBezTo>
                    <a:pt x="23" y="20"/>
                    <a:pt x="23" y="15"/>
                    <a:pt x="20" y="13"/>
                  </a:cubicBezTo>
                  <a:cubicBezTo>
                    <a:pt x="19" y="12"/>
                    <a:pt x="18" y="12"/>
                    <a:pt x="17" y="12"/>
                  </a:cubicBezTo>
                  <a:cubicBezTo>
                    <a:pt x="13" y="13"/>
                    <a:pt x="11" y="15"/>
                    <a:pt x="8" y="15"/>
                  </a:cubicBezTo>
                  <a:cubicBezTo>
                    <a:pt x="4" y="15"/>
                    <a:pt x="1" y="13"/>
                    <a:pt x="0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4" y="0"/>
                    <a:pt x="8" y="0"/>
                    <a:pt x="11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5" y="4"/>
                    <a:pt x="4" y="6"/>
                  </a:cubicBezTo>
                  <a:cubicBezTo>
                    <a:pt x="3" y="7"/>
                    <a:pt x="3" y="8"/>
                    <a:pt x="3" y="9"/>
                  </a:cubicBezTo>
                  <a:cubicBezTo>
                    <a:pt x="4" y="11"/>
                    <a:pt x="5" y="12"/>
                    <a:pt x="7" y="12"/>
                  </a:cubicBezTo>
                  <a:cubicBezTo>
                    <a:pt x="11" y="11"/>
                    <a:pt x="13" y="8"/>
                    <a:pt x="17" y="9"/>
                  </a:cubicBezTo>
                  <a:cubicBezTo>
                    <a:pt x="18" y="9"/>
                    <a:pt x="20" y="9"/>
                    <a:pt x="22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3" name="Freeform 121"/>
            <p:cNvSpPr/>
            <p:nvPr userDrawn="1"/>
          </p:nvSpPr>
          <p:spPr bwMode="auto">
            <a:xfrm>
              <a:off x="1234" y="906"/>
              <a:ext cx="31" cy="21"/>
            </a:xfrm>
            <a:custGeom>
              <a:avLst/>
              <a:gdLst>
                <a:gd name="T0" fmla="*/ 31 w 31"/>
                <a:gd name="T1" fmla="*/ 17 h 21"/>
                <a:gd name="T2" fmla="*/ 28 w 31"/>
                <a:gd name="T3" fmla="*/ 21 h 21"/>
                <a:gd name="T4" fmla="*/ 0 w 31"/>
                <a:gd name="T5" fmla="*/ 2 h 21"/>
                <a:gd name="T6" fmla="*/ 2 w 31"/>
                <a:gd name="T7" fmla="*/ 0 h 21"/>
                <a:gd name="T8" fmla="*/ 31 w 31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1">
                  <a:moveTo>
                    <a:pt x="31" y="17"/>
                  </a:moveTo>
                  <a:lnTo>
                    <a:pt x="28" y="21"/>
                  </a:lnTo>
                  <a:lnTo>
                    <a:pt x="0" y="2"/>
                  </a:lnTo>
                  <a:lnTo>
                    <a:pt x="2" y="0"/>
                  </a:lnTo>
                  <a:lnTo>
                    <a:pt x="31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4" name="Freeform 122"/>
            <p:cNvSpPr/>
            <p:nvPr userDrawn="1"/>
          </p:nvSpPr>
          <p:spPr bwMode="auto">
            <a:xfrm>
              <a:off x="1239" y="884"/>
              <a:ext cx="36" cy="28"/>
            </a:xfrm>
            <a:custGeom>
              <a:avLst/>
              <a:gdLst>
                <a:gd name="T0" fmla="*/ 11 w 36"/>
                <a:gd name="T1" fmla="*/ 3 h 28"/>
                <a:gd name="T2" fmla="*/ 8 w 36"/>
                <a:gd name="T3" fmla="*/ 9 h 28"/>
                <a:gd name="T4" fmla="*/ 36 w 36"/>
                <a:gd name="T5" fmla="*/ 25 h 28"/>
                <a:gd name="T6" fmla="*/ 33 w 36"/>
                <a:gd name="T7" fmla="*/ 28 h 28"/>
                <a:gd name="T8" fmla="*/ 6 w 36"/>
                <a:gd name="T9" fmla="*/ 13 h 28"/>
                <a:gd name="T10" fmla="*/ 3 w 36"/>
                <a:gd name="T11" fmla="*/ 18 h 28"/>
                <a:gd name="T12" fmla="*/ 0 w 36"/>
                <a:gd name="T13" fmla="*/ 17 h 28"/>
                <a:gd name="T14" fmla="*/ 7 w 36"/>
                <a:gd name="T15" fmla="*/ 0 h 28"/>
                <a:gd name="T16" fmla="*/ 11 w 36"/>
                <a:gd name="T1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8">
                  <a:moveTo>
                    <a:pt x="11" y="3"/>
                  </a:moveTo>
                  <a:lnTo>
                    <a:pt x="8" y="9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0" y="17"/>
                  </a:lnTo>
                  <a:lnTo>
                    <a:pt x="7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5" name="Freeform 123"/>
            <p:cNvSpPr/>
            <p:nvPr userDrawn="1"/>
          </p:nvSpPr>
          <p:spPr bwMode="auto">
            <a:xfrm>
              <a:off x="1247" y="865"/>
              <a:ext cx="36" cy="23"/>
            </a:xfrm>
            <a:custGeom>
              <a:avLst/>
              <a:gdLst>
                <a:gd name="T0" fmla="*/ 8 w 36"/>
                <a:gd name="T1" fmla="*/ 0 h 23"/>
                <a:gd name="T2" fmla="*/ 25 w 36"/>
                <a:gd name="T3" fmla="*/ 14 h 23"/>
                <a:gd name="T4" fmla="*/ 36 w 36"/>
                <a:gd name="T5" fmla="*/ 19 h 23"/>
                <a:gd name="T6" fmla="*/ 34 w 36"/>
                <a:gd name="T7" fmla="*/ 23 h 23"/>
                <a:gd name="T8" fmla="*/ 24 w 36"/>
                <a:gd name="T9" fmla="*/ 18 h 23"/>
                <a:gd name="T10" fmla="*/ 0 w 36"/>
                <a:gd name="T11" fmla="*/ 18 h 23"/>
                <a:gd name="T12" fmla="*/ 2 w 36"/>
                <a:gd name="T13" fmla="*/ 14 h 23"/>
                <a:gd name="T14" fmla="*/ 18 w 36"/>
                <a:gd name="T15" fmla="*/ 14 h 23"/>
                <a:gd name="T16" fmla="*/ 7 w 36"/>
                <a:gd name="T17" fmla="*/ 5 h 23"/>
                <a:gd name="T18" fmla="*/ 8 w 36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3">
                  <a:moveTo>
                    <a:pt x="8" y="0"/>
                  </a:moveTo>
                  <a:lnTo>
                    <a:pt x="25" y="14"/>
                  </a:lnTo>
                  <a:lnTo>
                    <a:pt x="36" y="19"/>
                  </a:lnTo>
                  <a:lnTo>
                    <a:pt x="34" y="23"/>
                  </a:lnTo>
                  <a:lnTo>
                    <a:pt x="24" y="18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18" y="14"/>
                  </a:lnTo>
                  <a:lnTo>
                    <a:pt x="7" y="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6" name="Freeform 124"/>
            <p:cNvSpPr/>
            <p:nvPr userDrawn="1"/>
          </p:nvSpPr>
          <p:spPr bwMode="auto">
            <a:xfrm>
              <a:off x="1010" y="928"/>
              <a:ext cx="34" cy="25"/>
            </a:xfrm>
            <a:custGeom>
              <a:avLst/>
              <a:gdLst>
                <a:gd name="T0" fmla="*/ 14 w 28"/>
                <a:gd name="T1" fmla="*/ 16 h 20"/>
                <a:gd name="T2" fmla="*/ 8 w 28"/>
                <a:gd name="T3" fmla="*/ 20 h 20"/>
                <a:gd name="T4" fmla="*/ 2 w 28"/>
                <a:gd name="T5" fmla="*/ 17 h 20"/>
                <a:gd name="T6" fmla="*/ 0 w 28"/>
                <a:gd name="T7" fmla="*/ 12 h 20"/>
                <a:gd name="T8" fmla="*/ 1 w 28"/>
                <a:gd name="T9" fmla="*/ 9 h 20"/>
                <a:gd name="T10" fmla="*/ 4 w 28"/>
                <a:gd name="T11" fmla="*/ 10 h 20"/>
                <a:gd name="T12" fmla="*/ 3 w 28"/>
                <a:gd name="T13" fmla="*/ 12 h 20"/>
                <a:gd name="T14" fmla="*/ 4 w 28"/>
                <a:gd name="T15" fmla="*/ 15 h 20"/>
                <a:gd name="T16" fmla="*/ 8 w 28"/>
                <a:gd name="T17" fmla="*/ 16 h 20"/>
                <a:gd name="T18" fmla="*/ 12 w 28"/>
                <a:gd name="T19" fmla="*/ 14 h 20"/>
                <a:gd name="T20" fmla="*/ 25 w 28"/>
                <a:gd name="T21" fmla="*/ 0 h 20"/>
                <a:gd name="T22" fmla="*/ 28 w 28"/>
                <a:gd name="T23" fmla="*/ 3 h 20"/>
                <a:gd name="T24" fmla="*/ 14 w 28"/>
                <a:gd name="T2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0">
                  <a:moveTo>
                    <a:pt x="14" y="16"/>
                  </a:moveTo>
                  <a:cubicBezTo>
                    <a:pt x="12" y="18"/>
                    <a:pt x="10" y="20"/>
                    <a:pt x="8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4"/>
                    <a:pt x="0" y="12"/>
                  </a:cubicBezTo>
                  <a:cubicBezTo>
                    <a:pt x="0" y="11"/>
                    <a:pt x="0" y="10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6"/>
                    <a:pt x="6" y="16"/>
                    <a:pt x="8" y="16"/>
                  </a:cubicBezTo>
                  <a:cubicBezTo>
                    <a:pt x="9" y="16"/>
                    <a:pt x="10" y="15"/>
                    <a:pt x="12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3"/>
                    <a:pt x="28" y="3"/>
                    <a:pt x="28" y="3"/>
                  </a:cubicBezTo>
                  <a:lnTo>
                    <a:pt x="14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7" name="Freeform 125"/>
            <p:cNvSpPr>
              <a:spLocks noEditPoints="1"/>
            </p:cNvSpPr>
            <p:nvPr userDrawn="1"/>
          </p:nvSpPr>
          <p:spPr bwMode="auto">
            <a:xfrm>
              <a:off x="1073" y="917"/>
              <a:ext cx="106" cy="33"/>
            </a:xfrm>
            <a:custGeom>
              <a:avLst/>
              <a:gdLst>
                <a:gd name="T0" fmla="*/ 0 w 86"/>
                <a:gd name="T1" fmla="*/ 15 h 27"/>
                <a:gd name="T2" fmla="*/ 4 w 86"/>
                <a:gd name="T3" fmla="*/ 15 h 27"/>
                <a:gd name="T4" fmla="*/ 6 w 86"/>
                <a:gd name="T5" fmla="*/ 3 h 27"/>
                <a:gd name="T6" fmla="*/ 10 w 86"/>
                <a:gd name="T7" fmla="*/ 3 h 27"/>
                <a:gd name="T8" fmla="*/ 14 w 86"/>
                <a:gd name="T9" fmla="*/ 4 h 27"/>
                <a:gd name="T10" fmla="*/ 10 w 86"/>
                <a:gd name="T11" fmla="*/ 19 h 27"/>
                <a:gd name="T12" fmla="*/ 37 w 86"/>
                <a:gd name="T13" fmla="*/ 14 h 27"/>
                <a:gd name="T14" fmla="*/ 33 w 86"/>
                <a:gd name="T15" fmla="*/ 11 h 27"/>
                <a:gd name="T16" fmla="*/ 28 w 86"/>
                <a:gd name="T17" fmla="*/ 13 h 27"/>
                <a:gd name="T18" fmla="*/ 30 w 86"/>
                <a:gd name="T19" fmla="*/ 16 h 27"/>
                <a:gd name="T20" fmla="*/ 34 w 86"/>
                <a:gd name="T21" fmla="*/ 17 h 27"/>
                <a:gd name="T22" fmla="*/ 37 w 86"/>
                <a:gd name="T23" fmla="*/ 14 h 27"/>
                <a:gd name="T24" fmla="*/ 36 w 86"/>
                <a:gd name="T25" fmla="*/ 21 h 27"/>
                <a:gd name="T26" fmla="*/ 32 w 86"/>
                <a:gd name="T27" fmla="*/ 19 h 27"/>
                <a:gd name="T28" fmla="*/ 27 w 86"/>
                <a:gd name="T29" fmla="*/ 19 h 27"/>
                <a:gd name="T30" fmla="*/ 27 w 86"/>
                <a:gd name="T31" fmla="*/ 24 h 27"/>
                <a:gd name="T32" fmla="*/ 34 w 86"/>
                <a:gd name="T33" fmla="*/ 25 h 27"/>
                <a:gd name="T34" fmla="*/ 30 w 86"/>
                <a:gd name="T35" fmla="*/ 27 h 27"/>
                <a:gd name="T36" fmla="*/ 24 w 86"/>
                <a:gd name="T37" fmla="*/ 25 h 27"/>
                <a:gd name="T38" fmla="*/ 23 w 86"/>
                <a:gd name="T39" fmla="*/ 21 h 27"/>
                <a:gd name="T40" fmla="*/ 28 w 86"/>
                <a:gd name="T41" fmla="*/ 17 h 27"/>
                <a:gd name="T42" fmla="*/ 25 w 86"/>
                <a:gd name="T43" fmla="*/ 15 h 27"/>
                <a:gd name="T44" fmla="*/ 28 w 86"/>
                <a:gd name="T45" fmla="*/ 10 h 27"/>
                <a:gd name="T46" fmla="*/ 39 w 86"/>
                <a:gd name="T47" fmla="*/ 11 h 27"/>
                <a:gd name="T48" fmla="*/ 39 w 86"/>
                <a:gd name="T49" fmla="*/ 17 h 27"/>
                <a:gd name="T50" fmla="*/ 36 w 86"/>
                <a:gd name="T51" fmla="*/ 18 h 27"/>
                <a:gd name="T52" fmla="*/ 39 w 86"/>
                <a:gd name="T53" fmla="*/ 23 h 27"/>
                <a:gd name="T54" fmla="*/ 30 w 86"/>
                <a:gd name="T55" fmla="*/ 27 h 27"/>
                <a:gd name="T56" fmla="*/ 62 w 86"/>
                <a:gd name="T57" fmla="*/ 14 h 27"/>
                <a:gd name="T58" fmla="*/ 59 w 86"/>
                <a:gd name="T59" fmla="*/ 11 h 27"/>
                <a:gd name="T60" fmla="*/ 54 w 86"/>
                <a:gd name="T61" fmla="*/ 12 h 27"/>
                <a:gd name="T62" fmla="*/ 53 w 86"/>
                <a:gd name="T63" fmla="*/ 17 h 27"/>
                <a:gd name="T64" fmla="*/ 56 w 86"/>
                <a:gd name="T65" fmla="*/ 19 h 27"/>
                <a:gd name="T66" fmla="*/ 60 w 86"/>
                <a:gd name="T67" fmla="*/ 18 h 27"/>
                <a:gd name="T68" fmla="*/ 63 w 86"/>
                <a:gd name="T69" fmla="*/ 17 h 27"/>
                <a:gd name="T70" fmla="*/ 50 w 86"/>
                <a:gd name="T71" fmla="*/ 15 h 27"/>
                <a:gd name="T72" fmla="*/ 52 w 86"/>
                <a:gd name="T73" fmla="*/ 11 h 27"/>
                <a:gd name="T74" fmla="*/ 58 w 86"/>
                <a:gd name="T75" fmla="*/ 9 h 27"/>
                <a:gd name="T76" fmla="*/ 63 w 86"/>
                <a:gd name="T77" fmla="*/ 11 h 27"/>
                <a:gd name="T78" fmla="*/ 66 w 86"/>
                <a:gd name="T79" fmla="*/ 17 h 27"/>
                <a:gd name="T80" fmla="*/ 63 w 86"/>
                <a:gd name="T81" fmla="*/ 24 h 27"/>
                <a:gd name="T82" fmla="*/ 55 w 86"/>
                <a:gd name="T83" fmla="*/ 27 h 27"/>
                <a:gd name="T84" fmla="*/ 52 w 86"/>
                <a:gd name="T85" fmla="*/ 27 h 27"/>
                <a:gd name="T86" fmla="*/ 52 w 86"/>
                <a:gd name="T87" fmla="*/ 25 h 27"/>
                <a:gd name="T88" fmla="*/ 55 w 86"/>
                <a:gd name="T89" fmla="*/ 25 h 27"/>
                <a:gd name="T90" fmla="*/ 62 w 86"/>
                <a:gd name="T91" fmla="*/ 19 h 27"/>
                <a:gd name="T92" fmla="*/ 57 w 86"/>
                <a:gd name="T93" fmla="*/ 21 h 27"/>
                <a:gd name="T94" fmla="*/ 52 w 86"/>
                <a:gd name="T95" fmla="*/ 20 h 27"/>
                <a:gd name="T96" fmla="*/ 50 w 86"/>
                <a:gd name="T97" fmla="*/ 15 h 27"/>
                <a:gd name="T98" fmla="*/ 86 w 86"/>
                <a:gd name="T99" fmla="*/ 18 h 27"/>
                <a:gd name="T100" fmla="*/ 83 w 86"/>
                <a:gd name="T101" fmla="*/ 3 h 27"/>
                <a:gd name="T102" fmla="*/ 72 w 86"/>
                <a:gd name="T103" fmla="*/ 6 h 27"/>
                <a:gd name="T104" fmla="*/ 86 w 86"/>
                <a:gd name="T10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" h="27">
                  <a:moveTo>
                    <a:pt x="9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1" y="3"/>
                    <a:pt x="11" y="3"/>
                    <a:pt x="12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9" y="20"/>
                  </a:lnTo>
                  <a:close/>
                  <a:moveTo>
                    <a:pt x="37" y="14"/>
                  </a:move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5" y="11"/>
                    <a:pt x="33" y="11"/>
                  </a:cubicBezTo>
                  <a:cubicBezTo>
                    <a:pt x="32" y="11"/>
                    <a:pt x="31" y="11"/>
                    <a:pt x="30" y="11"/>
                  </a:cubicBezTo>
                  <a:cubicBezTo>
                    <a:pt x="29" y="12"/>
                    <a:pt x="29" y="12"/>
                    <a:pt x="28" y="13"/>
                  </a:cubicBezTo>
                  <a:cubicBezTo>
                    <a:pt x="28" y="14"/>
                    <a:pt x="28" y="14"/>
                    <a:pt x="29" y="15"/>
                  </a:cubicBezTo>
                  <a:cubicBezTo>
                    <a:pt x="29" y="15"/>
                    <a:pt x="30" y="15"/>
                    <a:pt x="30" y="16"/>
                  </a:cubicBezTo>
                  <a:cubicBezTo>
                    <a:pt x="31" y="16"/>
                    <a:pt x="31" y="16"/>
                    <a:pt x="32" y="17"/>
                  </a:cubicBezTo>
                  <a:cubicBezTo>
                    <a:pt x="33" y="17"/>
                    <a:pt x="33" y="17"/>
                    <a:pt x="34" y="17"/>
                  </a:cubicBezTo>
                  <a:cubicBezTo>
                    <a:pt x="35" y="17"/>
                    <a:pt x="36" y="17"/>
                    <a:pt x="36" y="16"/>
                  </a:cubicBezTo>
                  <a:cubicBezTo>
                    <a:pt x="37" y="16"/>
                    <a:pt x="37" y="15"/>
                    <a:pt x="37" y="14"/>
                  </a:cubicBezTo>
                  <a:moveTo>
                    <a:pt x="36" y="23"/>
                  </a:moveTo>
                  <a:cubicBezTo>
                    <a:pt x="36" y="22"/>
                    <a:pt x="36" y="22"/>
                    <a:pt x="36" y="21"/>
                  </a:cubicBezTo>
                  <a:cubicBezTo>
                    <a:pt x="35" y="21"/>
                    <a:pt x="34" y="20"/>
                    <a:pt x="33" y="20"/>
                  </a:cubicBezTo>
                  <a:cubicBezTo>
                    <a:pt x="33" y="19"/>
                    <a:pt x="33" y="19"/>
                    <a:pt x="32" y="19"/>
                  </a:cubicBezTo>
                  <a:cubicBezTo>
                    <a:pt x="31" y="19"/>
                    <a:pt x="31" y="18"/>
                    <a:pt x="30" y="18"/>
                  </a:cubicBezTo>
                  <a:cubicBezTo>
                    <a:pt x="29" y="18"/>
                    <a:pt x="28" y="19"/>
                    <a:pt x="27" y="19"/>
                  </a:cubicBezTo>
                  <a:cubicBezTo>
                    <a:pt x="27" y="20"/>
                    <a:pt x="26" y="20"/>
                    <a:pt x="26" y="21"/>
                  </a:cubicBezTo>
                  <a:cubicBezTo>
                    <a:pt x="26" y="22"/>
                    <a:pt x="26" y="23"/>
                    <a:pt x="27" y="24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2" y="26"/>
                    <a:pt x="33" y="25"/>
                    <a:pt x="34" y="25"/>
                  </a:cubicBezTo>
                  <a:cubicBezTo>
                    <a:pt x="35" y="24"/>
                    <a:pt x="36" y="24"/>
                    <a:pt x="36" y="23"/>
                  </a:cubicBezTo>
                  <a:moveTo>
                    <a:pt x="30" y="27"/>
                  </a:moveTo>
                  <a:cubicBezTo>
                    <a:pt x="29" y="27"/>
                    <a:pt x="28" y="27"/>
                    <a:pt x="27" y="26"/>
                  </a:cubicBezTo>
                  <a:cubicBezTo>
                    <a:pt x="26" y="26"/>
                    <a:pt x="25" y="25"/>
                    <a:pt x="24" y="25"/>
                  </a:cubicBezTo>
                  <a:cubicBezTo>
                    <a:pt x="23" y="24"/>
                    <a:pt x="23" y="24"/>
                    <a:pt x="23" y="23"/>
                  </a:cubicBezTo>
                  <a:cubicBezTo>
                    <a:pt x="23" y="22"/>
                    <a:pt x="22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5" y="18"/>
                    <a:pt x="26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6"/>
                    <a:pt x="26" y="16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6" y="11"/>
                    <a:pt x="28" y="10"/>
                  </a:cubicBezTo>
                  <a:cubicBezTo>
                    <a:pt x="29" y="9"/>
                    <a:pt x="31" y="9"/>
                    <a:pt x="34" y="10"/>
                  </a:cubicBezTo>
                  <a:cubicBezTo>
                    <a:pt x="36" y="10"/>
                    <a:pt x="38" y="10"/>
                    <a:pt x="39" y="11"/>
                  </a:cubicBezTo>
                  <a:cubicBezTo>
                    <a:pt x="40" y="12"/>
                    <a:pt x="41" y="14"/>
                    <a:pt x="40" y="15"/>
                  </a:cubicBezTo>
                  <a:cubicBezTo>
                    <a:pt x="40" y="16"/>
                    <a:pt x="40" y="16"/>
                    <a:pt x="39" y="17"/>
                  </a:cubicBezTo>
                  <a:cubicBezTo>
                    <a:pt x="38" y="18"/>
                    <a:pt x="37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9"/>
                    <a:pt x="38" y="20"/>
                    <a:pt x="39" y="20"/>
                  </a:cubicBezTo>
                  <a:cubicBezTo>
                    <a:pt x="39" y="21"/>
                    <a:pt x="40" y="22"/>
                    <a:pt x="39" y="23"/>
                  </a:cubicBezTo>
                  <a:cubicBezTo>
                    <a:pt x="39" y="25"/>
                    <a:pt x="38" y="26"/>
                    <a:pt x="36" y="26"/>
                  </a:cubicBezTo>
                  <a:cubicBezTo>
                    <a:pt x="34" y="27"/>
                    <a:pt x="32" y="27"/>
                    <a:pt x="30" y="27"/>
                  </a:cubicBezTo>
                  <a:moveTo>
                    <a:pt x="63" y="17"/>
                  </a:moveTo>
                  <a:cubicBezTo>
                    <a:pt x="63" y="15"/>
                    <a:pt x="62" y="15"/>
                    <a:pt x="62" y="14"/>
                  </a:cubicBezTo>
                  <a:cubicBezTo>
                    <a:pt x="62" y="13"/>
                    <a:pt x="61" y="13"/>
                    <a:pt x="61" y="12"/>
                  </a:cubicBezTo>
                  <a:cubicBezTo>
                    <a:pt x="60" y="12"/>
                    <a:pt x="60" y="12"/>
                    <a:pt x="59" y="11"/>
                  </a:cubicBezTo>
                  <a:cubicBezTo>
                    <a:pt x="59" y="11"/>
                    <a:pt x="58" y="11"/>
                    <a:pt x="58" y="11"/>
                  </a:cubicBezTo>
                  <a:cubicBezTo>
                    <a:pt x="56" y="11"/>
                    <a:pt x="55" y="12"/>
                    <a:pt x="54" y="12"/>
                  </a:cubicBezTo>
                  <a:cubicBezTo>
                    <a:pt x="53" y="13"/>
                    <a:pt x="53" y="14"/>
                    <a:pt x="53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7"/>
                    <a:pt x="54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9" y="19"/>
                    <a:pt x="59" y="19"/>
                    <a:pt x="60" y="18"/>
                  </a:cubicBezTo>
                  <a:cubicBezTo>
                    <a:pt x="61" y="18"/>
                    <a:pt x="62" y="18"/>
                    <a:pt x="62" y="18"/>
                  </a:cubicBezTo>
                  <a:cubicBezTo>
                    <a:pt x="63" y="18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moveTo>
                    <a:pt x="50" y="15"/>
                  </a:moveTo>
                  <a:cubicBezTo>
                    <a:pt x="50" y="14"/>
                    <a:pt x="50" y="14"/>
                    <a:pt x="50" y="13"/>
                  </a:cubicBezTo>
                  <a:cubicBezTo>
                    <a:pt x="51" y="12"/>
                    <a:pt x="51" y="11"/>
                    <a:pt x="52" y="11"/>
                  </a:cubicBezTo>
                  <a:cubicBezTo>
                    <a:pt x="53" y="10"/>
                    <a:pt x="53" y="10"/>
                    <a:pt x="55" y="10"/>
                  </a:cubicBezTo>
                  <a:cubicBezTo>
                    <a:pt x="56" y="9"/>
                    <a:pt x="57" y="9"/>
                    <a:pt x="58" y="9"/>
                  </a:cubicBezTo>
                  <a:cubicBezTo>
                    <a:pt x="59" y="9"/>
                    <a:pt x="60" y="9"/>
                    <a:pt x="61" y="10"/>
                  </a:cubicBezTo>
                  <a:cubicBezTo>
                    <a:pt x="62" y="10"/>
                    <a:pt x="63" y="10"/>
                    <a:pt x="63" y="11"/>
                  </a:cubicBezTo>
                  <a:cubicBezTo>
                    <a:pt x="64" y="11"/>
                    <a:pt x="65" y="12"/>
                    <a:pt x="65" y="13"/>
                  </a:cubicBezTo>
                  <a:cubicBezTo>
                    <a:pt x="66" y="14"/>
                    <a:pt x="66" y="16"/>
                    <a:pt x="66" y="17"/>
                  </a:cubicBezTo>
                  <a:cubicBezTo>
                    <a:pt x="66" y="19"/>
                    <a:pt x="66" y="20"/>
                    <a:pt x="65" y="21"/>
                  </a:cubicBezTo>
                  <a:cubicBezTo>
                    <a:pt x="65" y="22"/>
                    <a:pt x="64" y="23"/>
                    <a:pt x="63" y="24"/>
                  </a:cubicBezTo>
                  <a:cubicBezTo>
                    <a:pt x="62" y="25"/>
                    <a:pt x="61" y="26"/>
                    <a:pt x="60" y="26"/>
                  </a:cubicBezTo>
                  <a:cubicBezTo>
                    <a:pt x="58" y="27"/>
                    <a:pt x="57" y="27"/>
                    <a:pt x="55" y="27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7" y="25"/>
                    <a:pt x="59" y="25"/>
                    <a:pt x="60" y="24"/>
                  </a:cubicBezTo>
                  <a:cubicBezTo>
                    <a:pt x="62" y="23"/>
                    <a:pt x="62" y="21"/>
                    <a:pt x="62" y="19"/>
                  </a:cubicBezTo>
                  <a:cubicBezTo>
                    <a:pt x="62" y="20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1" y="19"/>
                    <a:pt x="51" y="18"/>
                    <a:pt x="50" y="18"/>
                  </a:cubicBezTo>
                  <a:cubicBezTo>
                    <a:pt x="50" y="17"/>
                    <a:pt x="50" y="16"/>
                    <a:pt x="50" y="15"/>
                  </a:cubicBezTo>
                  <a:moveTo>
                    <a:pt x="86" y="1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8" name="Freeform 126"/>
            <p:cNvSpPr/>
            <p:nvPr userDrawn="1"/>
          </p:nvSpPr>
          <p:spPr bwMode="auto">
            <a:xfrm>
              <a:off x="1184" y="728"/>
              <a:ext cx="14" cy="14"/>
            </a:xfrm>
            <a:custGeom>
              <a:avLst/>
              <a:gdLst>
                <a:gd name="T0" fmla="*/ 2 w 11"/>
                <a:gd name="T1" fmla="*/ 12 h 12"/>
                <a:gd name="T2" fmla="*/ 2 w 11"/>
                <a:gd name="T3" fmla="*/ 8 h 12"/>
                <a:gd name="T4" fmla="*/ 1 w 11"/>
                <a:gd name="T5" fmla="*/ 3 h 12"/>
                <a:gd name="T6" fmla="*/ 8 w 11"/>
                <a:gd name="T7" fmla="*/ 3 h 12"/>
                <a:gd name="T8" fmla="*/ 9 w 11"/>
                <a:gd name="T9" fmla="*/ 5 h 12"/>
                <a:gd name="T10" fmla="*/ 8 w 11"/>
                <a:gd name="T11" fmla="*/ 11 h 12"/>
                <a:gd name="T12" fmla="*/ 2 w 1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cubicBezTo>
                    <a:pt x="0" y="11"/>
                    <a:pt x="1" y="10"/>
                    <a:pt x="2" y="8"/>
                  </a:cubicBezTo>
                  <a:cubicBezTo>
                    <a:pt x="2" y="7"/>
                    <a:pt x="1" y="5"/>
                    <a:pt x="1" y="3"/>
                  </a:cubicBezTo>
                  <a:cubicBezTo>
                    <a:pt x="2" y="0"/>
                    <a:pt x="6" y="2"/>
                    <a:pt x="8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0" y="7"/>
                    <a:pt x="11" y="10"/>
                    <a:pt x="8" y="11"/>
                  </a:cubicBezTo>
                  <a:cubicBezTo>
                    <a:pt x="6" y="12"/>
                    <a:pt x="4" y="12"/>
                    <a:pt x="2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9" name="Freeform 127"/>
            <p:cNvSpPr/>
            <p:nvPr userDrawn="1"/>
          </p:nvSpPr>
          <p:spPr bwMode="auto">
            <a:xfrm>
              <a:off x="1148" y="686"/>
              <a:ext cx="51" cy="45"/>
            </a:xfrm>
            <a:custGeom>
              <a:avLst/>
              <a:gdLst>
                <a:gd name="T0" fmla="*/ 7 w 41"/>
                <a:gd name="T1" fmla="*/ 35 h 36"/>
                <a:gd name="T2" fmla="*/ 7 w 41"/>
                <a:gd name="T3" fmla="*/ 35 h 36"/>
                <a:gd name="T4" fmla="*/ 7 w 41"/>
                <a:gd name="T5" fmla="*/ 34 h 36"/>
                <a:gd name="T6" fmla="*/ 15 w 41"/>
                <a:gd name="T7" fmla="*/ 32 h 36"/>
                <a:gd name="T8" fmla="*/ 20 w 41"/>
                <a:gd name="T9" fmla="*/ 28 h 36"/>
                <a:gd name="T10" fmla="*/ 6 w 41"/>
                <a:gd name="T11" fmla="*/ 29 h 36"/>
                <a:gd name="T12" fmla="*/ 2 w 41"/>
                <a:gd name="T13" fmla="*/ 26 h 36"/>
                <a:gd name="T14" fmla="*/ 2 w 41"/>
                <a:gd name="T15" fmla="*/ 26 h 36"/>
                <a:gd name="T16" fmla="*/ 3 w 41"/>
                <a:gd name="T17" fmla="*/ 21 h 36"/>
                <a:gd name="T18" fmla="*/ 19 w 41"/>
                <a:gd name="T19" fmla="*/ 21 h 36"/>
                <a:gd name="T20" fmla="*/ 24 w 41"/>
                <a:gd name="T21" fmla="*/ 20 h 36"/>
                <a:gd name="T22" fmla="*/ 29 w 41"/>
                <a:gd name="T23" fmla="*/ 3 h 36"/>
                <a:gd name="T24" fmla="*/ 35 w 41"/>
                <a:gd name="T25" fmla="*/ 6 h 36"/>
                <a:gd name="T26" fmla="*/ 36 w 41"/>
                <a:gd name="T27" fmla="*/ 7 h 36"/>
                <a:gd name="T28" fmla="*/ 36 w 41"/>
                <a:gd name="T29" fmla="*/ 7 h 36"/>
                <a:gd name="T30" fmla="*/ 35 w 41"/>
                <a:gd name="T31" fmla="*/ 11 h 36"/>
                <a:gd name="T32" fmla="*/ 31 w 41"/>
                <a:gd name="T33" fmla="*/ 20 h 36"/>
                <a:gd name="T34" fmla="*/ 40 w 41"/>
                <a:gd name="T35" fmla="*/ 19 h 36"/>
                <a:gd name="T36" fmla="*/ 38 w 41"/>
                <a:gd name="T37" fmla="*/ 23 h 36"/>
                <a:gd name="T38" fmla="*/ 29 w 41"/>
                <a:gd name="T39" fmla="*/ 24 h 36"/>
                <a:gd name="T40" fmla="*/ 23 w 41"/>
                <a:gd name="T41" fmla="*/ 32 h 36"/>
                <a:gd name="T42" fmla="*/ 21 w 41"/>
                <a:gd name="T43" fmla="*/ 34 h 36"/>
                <a:gd name="T44" fmla="*/ 14 w 41"/>
                <a:gd name="T45" fmla="*/ 35 h 36"/>
                <a:gd name="T46" fmla="*/ 7 w 41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6"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8" y="34"/>
                    <a:pt x="15" y="32"/>
                    <a:pt x="15" y="32"/>
                  </a:cubicBezTo>
                  <a:cubicBezTo>
                    <a:pt x="17" y="31"/>
                    <a:pt x="19" y="30"/>
                    <a:pt x="20" y="28"/>
                  </a:cubicBezTo>
                  <a:cubicBezTo>
                    <a:pt x="15" y="28"/>
                    <a:pt x="11" y="30"/>
                    <a:pt x="6" y="29"/>
                  </a:cubicBezTo>
                  <a:cubicBezTo>
                    <a:pt x="4" y="28"/>
                    <a:pt x="3" y="27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4"/>
                    <a:pt x="0" y="22"/>
                    <a:pt x="3" y="21"/>
                  </a:cubicBezTo>
                  <a:cubicBezTo>
                    <a:pt x="7" y="23"/>
                    <a:pt x="15" y="22"/>
                    <a:pt x="19" y="21"/>
                  </a:cubicBezTo>
                  <a:cubicBezTo>
                    <a:pt x="20" y="21"/>
                    <a:pt x="23" y="21"/>
                    <a:pt x="24" y="20"/>
                  </a:cubicBezTo>
                  <a:cubicBezTo>
                    <a:pt x="26" y="15"/>
                    <a:pt x="27" y="9"/>
                    <a:pt x="29" y="3"/>
                  </a:cubicBezTo>
                  <a:cubicBezTo>
                    <a:pt x="31" y="0"/>
                    <a:pt x="33" y="3"/>
                    <a:pt x="35" y="6"/>
                  </a:cubicBezTo>
                  <a:cubicBezTo>
                    <a:pt x="35" y="6"/>
                    <a:pt x="36" y="6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9"/>
                    <a:pt x="37" y="10"/>
                    <a:pt x="35" y="11"/>
                  </a:cubicBezTo>
                  <a:cubicBezTo>
                    <a:pt x="33" y="14"/>
                    <a:pt x="32" y="17"/>
                    <a:pt x="31" y="20"/>
                  </a:cubicBezTo>
                  <a:cubicBezTo>
                    <a:pt x="34" y="20"/>
                    <a:pt x="37" y="18"/>
                    <a:pt x="40" y="19"/>
                  </a:cubicBezTo>
                  <a:cubicBezTo>
                    <a:pt x="41" y="21"/>
                    <a:pt x="40" y="22"/>
                    <a:pt x="38" y="23"/>
                  </a:cubicBezTo>
                  <a:cubicBezTo>
                    <a:pt x="36" y="23"/>
                    <a:pt x="33" y="24"/>
                    <a:pt x="29" y="24"/>
                  </a:cubicBezTo>
                  <a:cubicBezTo>
                    <a:pt x="28" y="27"/>
                    <a:pt x="26" y="30"/>
                    <a:pt x="23" y="32"/>
                  </a:cubicBezTo>
                  <a:cubicBezTo>
                    <a:pt x="23" y="33"/>
                    <a:pt x="21" y="34"/>
                    <a:pt x="21" y="34"/>
                  </a:cubicBezTo>
                  <a:cubicBezTo>
                    <a:pt x="19" y="34"/>
                    <a:pt x="17" y="35"/>
                    <a:pt x="14" y="35"/>
                  </a:cubicBezTo>
                  <a:cubicBezTo>
                    <a:pt x="8" y="36"/>
                    <a:pt x="8" y="35"/>
                    <a:pt x="7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0" name="Freeform 128"/>
            <p:cNvSpPr/>
            <p:nvPr userDrawn="1"/>
          </p:nvSpPr>
          <p:spPr bwMode="auto">
            <a:xfrm>
              <a:off x="1063" y="714"/>
              <a:ext cx="20" cy="41"/>
            </a:xfrm>
            <a:custGeom>
              <a:avLst/>
              <a:gdLst>
                <a:gd name="T0" fmla="*/ 7 w 16"/>
                <a:gd name="T1" fmla="*/ 33 h 33"/>
                <a:gd name="T2" fmla="*/ 0 w 16"/>
                <a:gd name="T3" fmla="*/ 30 h 33"/>
                <a:gd name="T4" fmla="*/ 0 w 16"/>
                <a:gd name="T5" fmla="*/ 28 h 33"/>
                <a:gd name="T6" fmla="*/ 10 w 16"/>
                <a:gd name="T7" fmla="*/ 11 h 33"/>
                <a:gd name="T8" fmla="*/ 12 w 16"/>
                <a:gd name="T9" fmla="*/ 3 h 33"/>
                <a:gd name="T10" fmla="*/ 12 w 16"/>
                <a:gd name="T11" fmla="*/ 2 h 33"/>
                <a:gd name="T12" fmla="*/ 12 w 16"/>
                <a:gd name="T13" fmla="*/ 2 h 33"/>
                <a:gd name="T14" fmla="*/ 15 w 16"/>
                <a:gd name="T15" fmla="*/ 2 h 33"/>
                <a:gd name="T16" fmla="*/ 14 w 16"/>
                <a:gd name="T17" fmla="*/ 7 h 33"/>
                <a:gd name="T18" fmla="*/ 13 w 16"/>
                <a:gd name="T19" fmla="*/ 16 h 33"/>
                <a:gd name="T20" fmla="*/ 13 w 16"/>
                <a:gd name="T21" fmla="*/ 19 h 33"/>
                <a:gd name="T22" fmla="*/ 11 w 16"/>
                <a:gd name="T23" fmla="*/ 26 h 33"/>
                <a:gd name="T24" fmla="*/ 9 w 16"/>
                <a:gd name="T25" fmla="*/ 33 h 33"/>
                <a:gd name="T26" fmla="*/ 7 w 16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33">
                  <a:moveTo>
                    <a:pt x="7" y="33"/>
                  </a:moveTo>
                  <a:cubicBezTo>
                    <a:pt x="5" y="33"/>
                    <a:pt x="2" y="31"/>
                    <a:pt x="0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4" y="23"/>
                    <a:pt x="7" y="17"/>
                    <a:pt x="10" y="11"/>
                  </a:cubicBezTo>
                  <a:cubicBezTo>
                    <a:pt x="11" y="8"/>
                    <a:pt x="11" y="5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4" y="0"/>
                    <a:pt x="15" y="2"/>
                  </a:cubicBezTo>
                  <a:cubicBezTo>
                    <a:pt x="16" y="3"/>
                    <a:pt x="14" y="5"/>
                    <a:pt x="14" y="7"/>
                  </a:cubicBezTo>
                  <a:cubicBezTo>
                    <a:pt x="14" y="10"/>
                    <a:pt x="14" y="13"/>
                    <a:pt x="13" y="16"/>
                  </a:cubicBezTo>
                  <a:cubicBezTo>
                    <a:pt x="13" y="16"/>
                    <a:pt x="13" y="16"/>
                    <a:pt x="13" y="19"/>
                  </a:cubicBezTo>
                  <a:cubicBezTo>
                    <a:pt x="12" y="21"/>
                    <a:pt x="11" y="24"/>
                    <a:pt x="11" y="26"/>
                  </a:cubicBezTo>
                  <a:cubicBezTo>
                    <a:pt x="10" y="28"/>
                    <a:pt x="10" y="31"/>
                    <a:pt x="9" y="33"/>
                  </a:cubicBezTo>
                  <a:cubicBezTo>
                    <a:pt x="8" y="33"/>
                    <a:pt x="8" y="33"/>
                    <a:pt x="7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1" name="Freeform 129"/>
            <p:cNvSpPr/>
            <p:nvPr userDrawn="1"/>
          </p:nvSpPr>
          <p:spPr bwMode="auto">
            <a:xfrm>
              <a:off x="1090" y="704"/>
              <a:ext cx="16" cy="16"/>
            </a:xfrm>
            <a:custGeom>
              <a:avLst/>
              <a:gdLst>
                <a:gd name="T0" fmla="*/ 8 w 13"/>
                <a:gd name="T1" fmla="*/ 12 h 13"/>
                <a:gd name="T2" fmla="*/ 1 w 13"/>
                <a:gd name="T3" fmla="*/ 10 h 13"/>
                <a:gd name="T4" fmla="*/ 1 w 13"/>
                <a:gd name="T5" fmla="*/ 8 h 13"/>
                <a:gd name="T6" fmla="*/ 2 w 13"/>
                <a:gd name="T7" fmla="*/ 7 h 13"/>
                <a:gd name="T8" fmla="*/ 5 w 13"/>
                <a:gd name="T9" fmla="*/ 6 h 13"/>
                <a:gd name="T10" fmla="*/ 12 w 13"/>
                <a:gd name="T11" fmla="*/ 1 h 13"/>
                <a:gd name="T12" fmla="*/ 8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8" y="12"/>
                  </a:moveTo>
                  <a:cubicBezTo>
                    <a:pt x="5" y="13"/>
                    <a:pt x="3" y="12"/>
                    <a:pt x="1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8"/>
                    <a:pt x="1" y="8"/>
                    <a:pt x="2" y="7"/>
                  </a:cubicBezTo>
                  <a:cubicBezTo>
                    <a:pt x="3" y="7"/>
                    <a:pt x="3" y="7"/>
                    <a:pt x="5" y="6"/>
                  </a:cubicBezTo>
                  <a:cubicBezTo>
                    <a:pt x="6" y="5"/>
                    <a:pt x="10" y="0"/>
                    <a:pt x="12" y="1"/>
                  </a:cubicBezTo>
                  <a:cubicBezTo>
                    <a:pt x="13" y="4"/>
                    <a:pt x="11" y="10"/>
                    <a:pt x="8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2" name="Freeform 130"/>
            <p:cNvSpPr/>
            <p:nvPr userDrawn="1"/>
          </p:nvSpPr>
          <p:spPr bwMode="auto">
            <a:xfrm>
              <a:off x="1062" y="710"/>
              <a:ext cx="12" cy="14"/>
            </a:xfrm>
            <a:custGeom>
              <a:avLst/>
              <a:gdLst>
                <a:gd name="T0" fmla="*/ 5 w 10"/>
                <a:gd name="T1" fmla="*/ 11 h 11"/>
                <a:gd name="T2" fmla="*/ 1 w 10"/>
                <a:gd name="T3" fmla="*/ 4 h 11"/>
                <a:gd name="T4" fmla="*/ 6 w 10"/>
                <a:gd name="T5" fmla="*/ 1 h 11"/>
                <a:gd name="T6" fmla="*/ 10 w 10"/>
                <a:gd name="T7" fmla="*/ 6 h 11"/>
                <a:gd name="T8" fmla="*/ 5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1"/>
                  </a:moveTo>
                  <a:cubicBezTo>
                    <a:pt x="3" y="10"/>
                    <a:pt x="1" y="5"/>
                    <a:pt x="1" y="4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9" y="2"/>
                    <a:pt x="10" y="3"/>
                    <a:pt x="10" y="6"/>
                  </a:cubicBezTo>
                  <a:cubicBezTo>
                    <a:pt x="8" y="9"/>
                    <a:pt x="7" y="9"/>
                    <a:pt x="5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3" name="Freeform 131"/>
            <p:cNvSpPr/>
            <p:nvPr userDrawn="1"/>
          </p:nvSpPr>
          <p:spPr bwMode="auto">
            <a:xfrm>
              <a:off x="1085" y="688"/>
              <a:ext cx="19" cy="21"/>
            </a:xfrm>
            <a:custGeom>
              <a:avLst/>
              <a:gdLst>
                <a:gd name="T0" fmla="*/ 8 w 15"/>
                <a:gd name="T1" fmla="*/ 17 h 17"/>
                <a:gd name="T2" fmla="*/ 7 w 15"/>
                <a:gd name="T3" fmla="*/ 12 h 17"/>
                <a:gd name="T4" fmla="*/ 5 w 15"/>
                <a:gd name="T5" fmla="*/ 13 h 17"/>
                <a:gd name="T6" fmla="*/ 0 w 15"/>
                <a:gd name="T7" fmla="*/ 9 h 17"/>
                <a:gd name="T8" fmla="*/ 2 w 15"/>
                <a:gd name="T9" fmla="*/ 7 h 17"/>
                <a:gd name="T10" fmla="*/ 7 w 15"/>
                <a:gd name="T11" fmla="*/ 2 h 17"/>
                <a:gd name="T12" fmla="*/ 14 w 15"/>
                <a:gd name="T13" fmla="*/ 4 h 17"/>
                <a:gd name="T14" fmla="*/ 13 w 15"/>
                <a:gd name="T15" fmla="*/ 11 h 17"/>
                <a:gd name="T16" fmla="*/ 9 w 15"/>
                <a:gd name="T17" fmla="*/ 16 h 17"/>
                <a:gd name="T18" fmla="*/ 8 w 15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7">
                  <a:moveTo>
                    <a:pt x="8" y="17"/>
                  </a:moveTo>
                  <a:cubicBezTo>
                    <a:pt x="7" y="16"/>
                    <a:pt x="8" y="12"/>
                    <a:pt x="7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3" y="13"/>
                    <a:pt x="0" y="11"/>
                    <a:pt x="0" y="9"/>
                  </a:cubicBezTo>
                  <a:cubicBezTo>
                    <a:pt x="1" y="7"/>
                    <a:pt x="0" y="8"/>
                    <a:pt x="2" y="7"/>
                  </a:cubicBezTo>
                  <a:cubicBezTo>
                    <a:pt x="4" y="5"/>
                    <a:pt x="6" y="3"/>
                    <a:pt x="7" y="2"/>
                  </a:cubicBezTo>
                  <a:cubicBezTo>
                    <a:pt x="11" y="0"/>
                    <a:pt x="13" y="1"/>
                    <a:pt x="14" y="4"/>
                  </a:cubicBezTo>
                  <a:cubicBezTo>
                    <a:pt x="15" y="7"/>
                    <a:pt x="14" y="9"/>
                    <a:pt x="13" y="11"/>
                  </a:cubicBezTo>
                  <a:cubicBezTo>
                    <a:pt x="12" y="13"/>
                    <a:pt x="10" y="15"/>
                    <a:pt x="9" y="16"/>
                  </a:cubicBezTo>
                  <a:cubicBezTo>
                    <a:pt x="9" y="17"/>
                    <a:pt x="8" y="17"/>
                    <a:pt x="8" y="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4" name="Freeform 132"/>
            <p:cNvSpPr/>
            <p:nvPr userDrawn="1"/>
          </p:nvSpPr>
          <p:spPr bwMode="auto">
            <a:xfrm>
              <a:off x="1062" y="693"/>
              <a:ext cx="12" cy="13"/>
            </a:xfrm>
            <a:custGeom>
              <a:avLst/>
              <a:gdLst>
                <a:gd name="T0" fmla="*/ 4 w 10"/>
                <a:gd name="T1" fmla="*/ 11 h 11"/>
                <a:gd name="T2" fmla="*/ 3 w 10"/>
                <a:gd name="T3" fmla="*/ 9 h 11"/>
                <a:gd name="T4" fmla="*/ 1 w 10"/>
                <a:gd name="T5" fmla="*/ 6 h 11"/>
                <a:gd name="T6" fmla="*/ 1 w 10"/>
                <a:gd name="T7" fmla="*/ 0 h 11"/>
                <a:gd name="T8" fmla="*/ 10 w 10"/>
                <a:gd name="T9" fmla="*/ 5 h 11"/>
                <a:gd name="T10" fmla="*/ 4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4" y="11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2" y="7"/>
                    <a:pt x="1" y="6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3" y="0"/>
                    <a:pt x="10" y="1"/>
                    <a:pt x="10" y="5"/>
                  </a:cubicBezTo>
                  <a:cubicBezTo>
                    <a:pt x="9" y="7"/>
                    <a:pt x="6" y="10"/>
                    <a:pt x="4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5" name="Freeform 133"/>
            <p:cNvSpPr/>
            <p:nvPr userDrawn="1"/>
          </p:nvSpPr>
          <p:spPr bwMode="auto">
            <a:xfrm>
              <a:off x="996" y="742"/>
              <a:ext cx="47" cy="83"/>
            </a:xfrm>
            <a:custGeom>
              <a:avLst/>
              <a:gdLst>
                <a:gd name="T0" fmla="*/ 22 w 38"/>
                <a:gd name="T1" fmla="*/ 64 h 66"/>
                <a:gd name="T2" fmla="*/ 13 w 38"/>
                <a:gd name="T3" fmla="*/ 61 h 66"/>
                <a:gd name="T4" fmla="*/ 13 w 38"/>
                <a:gd name="T5" fmla="*/ 59 h 66"/>
                <a:gd name="T6" fmla="*/ 13 w 38"/>
                <a:gd name="T7" fmla="*/ 59 h 66"/>
                <a:gd name="T8" fmla="*/ 8 w 38"/>
                <a:gd name="T9" fmla="*/ 46 h 66"/>
                <a:gd name="T10" fmla="*/ 7 w 38"/>
                <a:gd name="T11" fmla="*/ 42 h 66"/>
                <a:gd name="T12" fmla="*/ 10 w 38"/>
                <a:gd name="T13" fmla="*/ 44 h 66"/>
                <a:gd name="T14" fmla="*/ 11 w 38"/>
                <a:gd name="T15" fmla="*/ 42 h 66"/>
                <a:gd name="T16" fmla="*/ 11 w 38"/>
                <a:gd name="T17" fmla="*/ 33 h 66"/>
                <a:gd name="T18" fmla="*/ 8 w 38"/>
                <a:gd name="T19" fmla="*/ 31 h 66"/>
                <a:gd name="T20" fmla="*/ 4 w 38"/>
                <a:gd name="T21" fmla="*/ 34 h 66"/>
                <a:gd name="T22" fmla="*/ 4 w 38"/>
                <a:gd name="T23" fmla="*/ 27 h 66"/>
                <a:gd name="T24" fmla="*/ 0 w 38"/>
                <a:gd name="T25" fmla="*/ 23 h 66"/>
                <a:gd name="T26" fmla="*/ 6 w 38"/>
                <a:gd name="T27" fmla="*/ 21 h 66"/>
                <a:gd name="T28" fmla="*/ 10 w 38"/>
                <a:gd name="T29" fmla="*/ 23 h 66"/>
                <a:gd name="T30" fmla="*/ 11 w 38"/>
                <a:gd name="T31" fmla="*/ 25 h 66"/>
                <a:gd name="T32" fmla="*/ 12 w 38"/>
                <a:gd name="T33" fmla="*/ 24 h 66"/>
                <a:gd name="T34" fmla="*/ 12 w 38"/>
                <a:gd name="T35" fmla="*/ 17 h 66"/>
                <a:gd name="T36" fmla="*/ 7 w 38"/>
                <a:gd name="T37" fmla="*/ 10 h 66"/>
                <a:gd name="T38" fmla="*/ 12 w 38"/>
                <a:gd name="T39" fmla="*/ 6 h 66"/>
                <a:gd name="T40" fmla="*/ 13 w 38"/>
                <a:gd name="T41" fmla="*/ 1 h 66"/>
                <a:gd name="T42" fmla="*/ 14 w 38"/>
                <a:gd name="T43" fmla="*/ 0 h 66"/>
                <a:gd name="T44" fmla="*/ 16 w 38"/>
                <a:gd name="T45" fmla="*/ 1 h 66"/>
                <a:gd name="T46" fmla="*/ 18 w 38"/>
                <a:gd name="T47" fmla="*/ 12 h 66"/>
                <a:gd name="T48" fmla="*/ 17 w 38"/>
                <a:gd name="T49" fmla="*/ 8 h 66"/>
                <a:gd name="T50" fmla="*/ 22 w 38"/>
                <a:gd name="T51" fmla="*/ 3 h 66"/>
                <a:gd name="T52" fmla="*/ 25 w 38"/>
                <a:gd name="T53" fmla="*/ 7 h 66"/>
                <a:gd name="T54" fmla="*/ 26 w 38"/>
                <a:gd name="T55" fmla="*/ 8 h 66"/>
                <a:gd name="T56" fmla="*/ 35 w 38"/>
                <a:gd name="T57" fmla="*/ 15 h 66"/>
                <a:gd name="T58" fmla="*/ 37 w 38"/>
                <a:gd name="T59" fmla="*/ 19 h 66"/>
                <a:gd name="T60" fmla="*/ 37 w 38"/>
                <a:gd name="T61" fmla="*/ 20 h 66"/>
                <a:gd name="T62" fmla="*/ 37 w 38"/>
                <a:gd name="T63" fmla="*/ 20 h 66"/>
                <a:gd name="T64" fmla="*/ 36 w 38"/>
                <a:gd name="T65" fmla="*/ 24 h 66"/>
                <a:gd name="T66" fmla="*/ 23 w 38"/>
                <a:gd name="T67" fmla="*/ 15 h 66"/>
                <a:gd name="T68" fmla="*/ 23 w 38"/>
                <a:gd name="T69" fmla="*/ 15 h 66"/>
                <a:gd name="T70" fmla="*/ 27 w 38"/>
                <a:gd name="T71" fmla="*/ 25 h 66"/>
                <a:gd name="T72" fmla="*/ 22 w 38"/>
                <a:gd name="T73" fmla="*/ 27 h 66"/>
                <a:gd name="T74" fmla="*/ 22 w 38"/>
                <a:gd name="T75" fmla="*/ 25 h 66"/>
                <a:gd name="T76" fmla="*/ 15 w 38"/>
                <a:gd name="T77" fmla="*/ 19 h 66"/>
                <a:gd name="T78" fmla="*/ 16 w 38"/>
                <a:gd name="T79" fmla="*/ 27 h 66"/>
                <a:gd name="T80" fmla="*/ 17 w 38"/>
                <a:gd name="T81" fmla="*/ 31 h 66"/>
                <a:gd name="T82" fmla="*/ 21 w 38"/>
                <a:gd name="T83" fmla="*/ 35 h 66"/>
                <a:gd name="T84" fmla="*/ 22 w 38"/>
                <a:gd name="T85" fmla="*/ 38 h 66"/>
                <a:gd name="T86" fmla="*/ 22 w 38"/>
                <a:gd name="T87" fmla="*/ 39 h 66"/>
                <a:gd name="T88" fmla="*/ 22 w 38"/>
                <a:gd name="T89" fmla="*/ 44 h 66"/>
                <a:gd name="T90" fmla="*/ 21 w 38"/>
                <a:gd name="T91" fmla="*/ 44 h 66"/>
                <a:gd name="T92" fmla="*/ 17 w 38"/>
                <a:gd name="T93" fmla="*/ 38 h 66"/>
                <a:gd name="T94" fmla="*/ 16 w 38"/>
                <a:gd name="T95" fmla="*/ 44 h 66"/>
                <a:gd name="T96" fmla="*/ 13 w 38"/>
                <a:gd name="T97" fmla="*/ 46 h 66"/>
                <a:gd name="T98" fmla="*/ 13 w 38"/>
                <a:gd name="T99" fmla="*/ 46 h 66"/>
                <a:gd name="T100" fmla="*/ 12 w 38"/>
                <a:gd name="T101" fmla="*/ 47 h 66"/>
                <a:gd name="T102" fmla="*/ 14 w 38"/>
                <a:gd name="T103" fmla="*/ 50 h 66"/>
                <a:gd name="T104" fmla="*/ 23 w 38"/>
                <a:gd name="T105" fmla="*/ 62 h 66"/>
                <a:gd name="T106" fmla="*/ 22 w 38"/>
                <a:gd name="T107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" h="66">
                  <a:moveTo>
                    <a:pt x="22" y="64"/>
                  </a:moveTo>
                  <a:cubicBezTo>
                    <a:pt x="19" y="66"/>
                    <a:pt x="12" y="65"/>
                    <a:pt x="13" y="61"/>
                  </a:cubicBezTo>
                  <a:cubicBezTo>
                    <a:pt x="13" y="60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4"/>
                    <a:pt x="9" y="50"/>
                    <a:pt x="8" y="46"/>
                  </a:cubicBezTo>
                  <a:cubicBezTo>
                    <a:pt x="7" y="45"/>
                    <a:pt x="7" y="44"/>
                    <a:pt x="7" y="42"/>
                  </a:cubicBezTo>
                  <a:cubicBezTo>
                    <a:pt x="8" y="42"/>
                    <a:pt x="9" y="43"/>
                    <a:pt x="10" y="44"/>
                  </a:cubicBezTo>
                  <a:cubicBezTo>
                    <a:pt x="11" y="44"/>
                    <a:pt x="11" y="43"/>
                    <a:pt x="11" y="42"/>
                  </a:cubicBezTo>
                  <a:cubicBezTo>
                    <a:pt x="11" y="39"/>
                    <a:pt x="11" y="36"/>
                    <a:pt x="11" y="33"/>
                  </a:cubicBezTo>
                  <a:cubicBezTo>
                    <a:pt x="10" y="32"/>
                    <a:pt x="9" y="31"/>
                    <a:pt x="8" y="31"/>
                  </a:cubicBezTo>
                  <a:cubicBezTo>
                    <a:pt x="8" y="32"/>
                    <a:pt x="6" y="37"/>
                    <a:pt x="4" y="34"/>
                  </a:cubicBezTo>
                  <a:cubicBezTo>
                    <a:pt x="5" y="32"/>
                    <a:pt x="5" y="29"/>
                    <a:pt x="4" y="27"/>
                  </a:cubicBezTo>
                  <a:cubicBezTo>
                    <a:pt x="2" y="25"/>
                    <a:pt x="0" y="24"/>
                    <a:pt x="0" y="23"/>
                  </a:cubicBezTo>
                  <a:cubicBezTo>
                    <a:pt x="0" y="20"/>
                    <a:pt x="4" y="20"/>
                    <a:pt x="6" y="21"/>
                  </a:cubicBezTo>
                  <a:cubicBezTo>
                    <a:pt x="8" y="21"/>
                    <a:pt x="8" y="17"/>
                    <a:pt x="10" y="23"/>
                  </a:cubicBezTo>
                  <a:cubicBezTo>
                    <a:pt x="10" y="24"/>
                    <a:pt x="11" y="24"/>
                    <a:pt x="11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2"/>
                    <a:pt x="12" y="19"/>
                    <a:pt x="12" y="17"/>
                  </a:cubicBezTo>
                  <a:cubicBezTo>
                    <a:pt x="10" y="15"/>
                    <a:pt x="8" y="13"/>
                    <a:pt x="7" y="10"/>
                  </a:cubicBezTo>
                  <a:cubicBezTo>
                    <a:pt x="7" y="8"/>
                    <a:pt x="10" y="6"/>
                    <a:pt x="12" y="6"/>
                  </a:cubicBezTo>
                  <a:cubicBezTo>
                    <a:pt x="13" y="4"/>
                    <a:pt x="13" y="3"/>
                    <a:pt x="13" y="1"/>
                  </a:cubicBezTo>
                  <a:cubicBezTo>
                    <a:pt x="13" y="1"/>
                    <a:pt x="13" y="1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8" y="3"/>
                    <a:pt x="14" y="11"/>
                    <a:pt x="18" y="12"/>
                  </a:cubicBezTo>
                  <a:cubicBezTo>
                    <a:pt x="19" y="11"/>
                    <a:pt x="18" y="9"/>
                    <a:pt x="17" y="8"/>
                  </a:cubicBezTo>
                  <a:cubicBezTo>
                    <a:pt x="17" y="6"/>
                    <a:pt x="20" y="4"/>
                    <a:pt x="22" y="3"/>
                  </a:cubicBezTo>
                  <a:cubicBezTo>
                    <a:pt x="26" y="3"/>
                    <a:pt x="25" y="4"/>
                    <a:pt x="25" y="7"/>
                  </a:cubicBezTo>
                  <a:cubicBezTo>
                    <a:pt x="26" y="7"/>
                    <a:pt x="26" y="8"/>
                    <a:pt x="26" y="8"/>
                  </a:cubicBezTo>
                  <a:cubicBezTo>
                    <a:pt x="30" y="11"/>
                    <a:pt x="30" y="11"/>
                    <a:pt x="35" y="15"/>
                  </a:cubicBezTo>
                  <a:cubicBezTo>
                    <a:pt x="36" y="16"/>
                    <a:pt x="37" y="17"/>
                    <a:pt x="37" y="19"/>
                  </a:cubicBezTo>
                  <a:cubicBezTo>
                    <a:pt x="37" y="19"/>
                    <a:pt x="37" y="19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8" y="21"/>
                    <a:pt x="38" y="24"/>
                    <a:pt x="36" y="24"/>
                  </a:cubicBezTo>
                  <a:cubicBezTo>
                    <a:pt x="32" y="21"/>
                    <a:pt x="27" y="18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7"/>
                    <a:pt x="27" y="22"/>
                    <a:pt x="27" y="25"/>
                  </a:cubicBezTo>
                  <a:cubicBezTo>
                    <a:pt x="26" y="26"/>
                    <a:pt x="24" y="27"/>
                    <a:pt x="22" y="27"/>
                  </a:cubicBezTo>
                  <a:cubicBezTo>
                    <a:pt x="22" y="26"/>
                    <a:pt x="22" y="26"/>
                    <a:pt x="22" y="25"/>
                  </a:cubicBezTo>
                  <a:cubicBezTo>
                    <a:pt x="21" y="23"/>
                    <a:pt x="17" y="21"/>
                    <a:pt x="15" y="19"/>
                  </a:cubicBezTo>
                  <a:cubicBezTo>
                    <a:pt x="14" y="21"/>
                    <a:pt x="16" y="25"/>
                    <a:pt x="16" y="27"/>
                  </a:cubicBezTo>
                  <a:cubicBezTo>
                    <a:pt x="16" y="28"/>
                    <a:pt x="16" y="30"/>
                    <a:pt x="17" y="31"/>
                  </a:cubicBezTo>
                  <a:cubicBezTo>
                    <a:pt x="18" y="32"/>
                    <a:pt x="19" y="34"/>
                    <a:pt x="21" y="35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2" y="38"/>
                    <a:pt x="22" y="38"/>
                    <a:pt x="22" y="39"/>
                  </a:cubicBezTo>
                  <a:cubicBezTo>
                    <a:pt x="23" y="40"/>
                    <a:pt x="24" y="44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0" y="41"/>
                    <a:pt x="18" y="39"/>
                    <a:pt x="17" y="38"/>
                  </a:cubicBezTo>
                  <a:cubicBezTo>
                    <a:pt x="16" y="40"/>
                    <a:pt x="17" y="42"/>
                    <a:pt x="16" y="44"/>
                  </a:cubicBezTo>
                  <a:cubicBezTo>
                    <a:pt x="15" y="45"/>
                    <a:pt x="14" y="46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8"/>
                    <a:pt x="13" y="49"/>
                    <a:pt x="14" y="50"/>
                  </a:cubicBezTo>
                  <a:cubicBezTo>
                    <a:pt x="16" y="54"/>
                    <a:pt x="19" y="58"/>
                    <a:pt x="23" y="62"/>
                  </a:cubicBezTo>
                  <a:cubicBezTo>
                    <a:pt x="23" y="63"/>
                    <a:pt x="23" y="63"/>
                    <a:pt x="22" y="6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6" name="Freeform 134"/>
            <p:cNvSpPr/>
            <p:nvPr userDrawn="1"/>
          </p:nvSpPr>
          <p:spPr bwMode="auto">
            <a:xfrm>
              <a:off x="989" y="789"/>
              <a:ext cx="13" cy="11"/>
            </a:xfrm>
            <a:custGeom>
              <a:avLst/>
              <a:gdLst>
                <a:gd name="T0" fmla="*/ 9 w 11"/>
                <a:gd name="T1" fmla="*/ 9 h 9"/>
                <a:gd name="T2" fmla="*/ 7 w 11"/>
                <a:gd name="T3" fmla="*/ 7 h 9"/>
                <a:gd name="T4" fmla="*/ 0 w 11"/>
                <a:gd name="T5" fmla="*/ 2 h 9"/>
                <a:gd name="T6" fmla="*/ 0 w 11"/>
                <a:gd name="T7" fmla="*/ 1 h 9"/>
                <a:gd name="T8" fmla="*/ 7 w 11"/>
                <a:gd name="T9" fmla="*/ 0 h 9"/>
                <a:gd name="T10" fmla="*/ 9 w 11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9" y="9"/>
                  </a:moveTo>
                  <a:cubicBezTo>
                    <a:pt x="8" y="9"/>
                    <a:pt x="7" y="8"/>
                    <a:pt x="7" y="7"/>
                  </a:cubicBezTo>
                  <a:cubicBezTo>
                    <a:pt x="3" y="6"/>
                    <a:pt x="1" y="5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11" y="1"/>
                    <a:pt x="10" y="6"/>
                    <a:pt x="9" y="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7" name="Freeform 135"/>
            <p:cNvSpPr/>
            <p:nvPr userDrawn="1"/>
          </p:nvSpPr>
          <p:spPr bwMode="auto">
            <a:xfrm>
              <a:off x="977" y="776"/>
              <a:ext cx="14" cy="13"/>
            </a:xfrm>
            <a:custGeom>
              <a:avLst/>
              <a:gdLst>
                <a:gd name="T0" fmla="*/ 10 w 11"/>
                <a:gd name="T1" fmla="*/ 10 h 10"/>
                <a:gd name="T2" fmla="*/ 9 w 11"/>
                <a:gd name="T3" fmla="*/ 10 h 10"/>
                <a:gd name="T4" fmla="*/ 8 w 11"/>
                <a:gd name="T5" fmla="*/ 8 h 10"/>
                <a:gd name="T6" fmla="*/ 1 w 11"/>
                <a:gd name="T7" fmla="*/ 2 h 10"/>
                <a:gd name="T8" fmla="*/ 4 w 11"/>
                <a:gd name="T9" fmla="*/ 2 h 10"/>
                <a:gd name="T10" fmla="*/ 11 w 11"/>
                <a:gd name="T11" fmla="*/ 5 h 10"/>
                <a:gd name="T12" fmla="*/ 10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4" y="8"/>
                    <a:pt x="0" y="6"/>
                    <a:pt x="1" y="2"/>
                  </a:cubicBezTo>
                  <a:cubicBezTo>
                    <a:pt x="2" y="1"/>
                    <a:pt x="2" y="2"/>
                    <a:pt x="4" y="2"/>
                  </a:cubicBezTo>
                  <a:cubicBezTo>
                    <a:pt x="7" y="2"/>
                    <a:pt x="11" y="0"/>
                    <a:pt x="11" y="5"/>
                  </a:cubicBezTo>
                  <a:cubicBezTo>
                    <a:pt x="11" y="6"/>
                    <a:pt x="10" y="8"/>
                    <a:pt x="10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8" name="Freeform 136"/>
            <p:cNvSpPr/>
            <p:nvPr userDrawn="1"/>
          </p:nvSpPr>
          <p:spPr bwMode="auto">
            <a:xfrm>
              <a:off x="1048" y="786"/>
              <a:ext cx="163" cy="141"/>
            </a:xfrm>
            <a:custGeom>
              <a:avLst/>
              <a:gdLst>
                <a:gd name="T0" fmla="*/ 132 w 132"/>
                <a:gd name="T1" fmla="*/ 6 h 113"/>
                <a:gd name="T2" fmla="*/ 98 w 132"/>
                <a:gd name="T3" fmla="*/ 6 h 113"/>
                <a:gd name="T4" fmla="*/ 79 w 132"/>
                <a:gd name="T5" fmla="*/ 25 h 113"/>
                <a:gd name="T6" fmla="*/ 73 w 132"/>
                <a:gd name="T7" fmla="*/ 12 h 113"/>
                <a:gd name="T8" fmla="*/ 83 w 132"/>
                <a:gd name="T9" fmla="*/ 8 h 113"/>
                <a:gd name="T10" fmla="*/ 57 w 132"/>
                <a:gd name="T11" fmla="*/ 8 h 113"/>
                <a:gd name="T12" fmla="*/ 53 w 132"/>
                <a:gd name="T13" fmla="*/ 25 h 113"/>
                <a:gd name="T14" fmla="*/ 34 w 132"/>
                <a:gd name="T15" fmla="*/ 6 h 113"/>
                <a:gd name="T16" fmla="*/ 0 w 132"/>
                <a:gd name="T17" fmla="*/ 6 h 113"/>
                <a:gd name="T18" fmla="*/ 24 w 132"/>
                <a:gd name="T19" fmla="*/ 16 h 113"/>
                <a:gd name="T20" fmla="*/ 27 w 132"/>
                <a:gd name="T21" fmla="*/ 22 h 113"/>
                <a:gd name="T22" fmla="*/ 9 w 132"/>
                <a:gd name="T23" fmla="*/ 22 h 113"/>
                <a:gd name="T24" fmla="*/ 31 w 132"/>
                <a:gd name="T25" fmla="*/ 32 h 113"/>
                <a:gd name="T26" fmla="*/ 34 w 132"/>
                <a:gd name="T27" fmla="*/ 38 h 113"/>
                <a:gd name="T28" fmla="*/ 20 w 132"/>
                <a:gd name="T29" fmla="*/ 39 h 113"/>
                <a:gd name="T30" fmla="*/ 38 w 132"/>
                <a:gd name="T31" fmla="*/ 48 h 113"/>
                <a:gd name="T32" fmla="*/ 41 w 132"/>
                <a:gd name="T33" fmla="*/ 54 h 113"/>
                <a:gd name="T34" fmla="*/ 30 w 132"/>
                <a:gd name="T35" fmla="*/ 54 h 113"/>
                <a:gd name="T36" fmla="*/ 45 w 132"/>
                <a:gd name="T37" fmla="*/ 63 h 113"/>
                <a:gd name="T38" fmla="*/ 47 w 132"/>
                <a:gd name="T39" fmla="*/ 69 h 113"/>
                <a:gd name="T40" fmla="*/ 39 w 132"/>
                <a:gd name="T41" fmla="*/ 69 h 113"/>
                <a:gd name="T42" fmla="*/ 51 w 132"/>
                <a:gd name="T43" fmla="*/ 78 h 113"/>
                <a:gd name="T44" fmla="*/ 51 w 132"/>
                <a:gd name="T45" fmla="*/ 89 h 113"/>
                <a:gd name="T46" fmla="*/ 66 w 132"/>
                <a:gd name="T47" fmla="*/ 113 h 113"/>
                <a:gd name="T48" fmla="*/ 81 w 132"/>
                <a:gd name="T49" fmla="*/ 89 h 113"/>
                <a:gd name="T50" fmla="*/ 81 w 132"/>
                <a:gd name="T51" fmla="*/ 78 h 113"/>
                <a:gd name="T52" fmla="*/ 92 w 132"/>
                <a:gd name="T53" fmla="*/ 69 h 113"/>
                <a:gd name="T54" fmla="*/ 85 w 132"/>
                <a:gd name="T55" fmla="*/ 69 h 113"/>
                <a:gd name="T56" fmla="*/ 87 w 132"/>
                <a:gd name="T57" fmla="*/ 63 h 113"/>
                <a:gd name="T58" fmla="*/ 102 w 132"/>
                <a:gd name="T59" fmla="*/ 54 h 113"/>
                <a:gd name="T60" fmla="*/ 91 w 132"/>
                <a:gd name="T61" fmla="*/ 54 h 113"/>
                <a:gd name="T62" fmla="*/ 93 w 132"/>
                <a:gd name="T63" fmla="*/ 48 h 113"/>
                <a:gd name="T64" fmla="*/ 111 w 132"/>
                <a:gd name="T65" fmla="*/ 39 h 113"/>
                <a:gd name="T66" fmla="*/ 97 w 132"/>
                <a:gd name="T67" fmla="*/ 38 h 113"/>
                <a:gd name="T68" fmla="*/ 100 w 132"/>
                <a:gd name="T69" fmla="*/ 32 h 113"/>
                <a:gd name="T70" fmla="*/ 123 w 132"/>
                <a:gd name="T71" fmla="*/ 22 h 113"/>
                <a:gd name="T72" fmla="*/ 105 w 132"/>
                <a:gd name="T73" fmla="*/ 22 h 113"/>
                <a:gd name="T74" fmla="*/ 107 w 132"/>
                <a:gd name="T75" fmla="*/ 16 h 113"/>
                <a:gd name="T76" fmla="*/ 132 w 132"/>
                <a:gd name="T77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13">
                  <a:moveTo>
                    <a:pt x="132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88" y="6"/>
                    <a:pt x="83" y="16"/>
                    <a:pt x="79" y="25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7" y="3"/>
                    <a:pt x="59" y="0"/>
                    <a:pt x="57" y="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0" y="17"/>
                    <a:pt x="45" y="6"/>
                    <a:pt x="34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14"/>
                    <a:pt x="8" y="17"/>
                    <a:pt x="24" y="16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4" y="32"/>
                    <a:pt x="17" y="32"/>
                    <a:pt x="31" y="32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45"/>
                    <a:pt x="27" y="48"/>
                    <a:pt x="38" y="48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4" y="61"/>
                    <a:pt x="36" y="64"/>
                    <a:pt x="45" y="63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3" y="77"/>
                    <a:pt x="46" y="77"/>
                    <a:pt x="51" y="78"/>
                  </a:cubicBezTo>
                  <a:cubicBezTo>
                    <a:pt x="55" y="78"/>
                    <a:pt x="56" y="86"/>
                    <a:pt x="51" y="89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76" y="86"/>
                    <a:pt x="76" y="78"/>
                    <a:pt x="81" y="78"/>
                  </a:cubicBezTo>
                  <a:cubicBezTo>
                    <a:pt x="85" y="77"/>
                    <a:pt x="89" y="77"/>
                    <a:pt x="92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6" y="64"/>
                    <a:pt x="98" y="60"/>
                    <a:pt x="102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105" y="48"/>
                    <a:pt x="108" y="45"/>
                    <a:pt x="111" y="39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15" y="32"/>
                    <a:pt x="118" y="32"/>
                    <a:pt x="123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23" y="17"/>
                    <a:pt x="128" y="14"/>
                    <a:pt x="13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9" name="Freeform 137"/>
            <p:cNvSpPr>
              <a:spLocks noEditPoints="1"/>
            </p:cNvSpPr>
            <p:nvPr userDrawn="1"/>
          </p:nvSpPr>
          <p:spPr bwMode="auto">
            <a:xfrm>
              <a:off x="1214" y="757"/>
              <a:ext cx="64" cy="43"/>
            </a:xfrm>
            <a:custGeom>
              <a:avLst/>
              <a:gdLst>
                <a:gd name="T0" fmla="*/ 51 w 52"/>
                <a:gd name="T1" fmla="*/ 10 h 34"/>
                <a:gd name="T2" fmla="*/ 48 w 52"/>
                <a:gd name="T3" fmla="*/ 10 h 34"/>
                <a:gd name="T4" fmla="*/ 47 w 52"/>
                <a:gd name="T5" fmla="*/ 8 h 34"/>
                <a:gd name="T6" fmla="*/ 50 w 52"/>
                <a:gd name="T7" fmla="*/ 7 h 34"/>
                <a:gd name="T8" fmla="*/ 52 w 52"/>
                <a:gd name="T9" fmla="*/ 2 h 34"/>
                <a:gd name="T10" fmla="*/ 44 w 52"/>
                <a:gd name="T11" fmla="*/ 3 h 34"/>
                <a:gd name="T12" fmla="*/ 36 w 52"/>
                <a:gd name="T13" fmla="*/ 1 h 34"/>
                <a:gd name="T14" fmla="*/ 36 w 52"/>
                <a:gd name="T15" fmla="*/ 3 h 34"/>
                <a:gd name="T16" fmla="*/ 35 w 52"/>
                <a:gd name="T17" fmla="*/ 4 h 34"/>
                <a:gd name="T18" fmla="*/ 35 w 52"/>
                <a:gd name="T19" fmla="*/ 5 h 34"/>
                <a:gd name="T20" fmla="*/ 34 w 52"/>
                <a:gd name="T21" fmla="*/ 7 h 34"/>
                <a:gd name="T22" fmla="*/ 34 w 52"/>
                <a:gd name="T23" fmla="*/ 6 h 34"/>
                <a:gd name="T24" fmla="*/ 30 w 52"/>
                <a:gd name="T25" fmla="*/ 5 h 34"/>
                <a:gd name="T26" fmla="*/ 28 w 52"/>
                <a:gd name="T27" fmla="*/ 9 h 34"/>
                <a:gd name="T28" fmla="*/ 28 w 52"/>
                <a:gd name="T29" fmla="*/ 10 h 34"/>
                <a:gd name="T30" fmla="*/ 31 w 52"/>
                <a:gd name="T31" fmla="*/ 11 h 34"/>
                <a:gd name="T32" fmla="*/ 33 w 52"/>
                <a:gd name="T33" fmla="*/ 12 h 34"/>
                <a:gd name="T34" fmla="*/ 30 w 52"/>
                <a:gd name="T35" fmla="*/ 14 h 34"/>
                <a:gd name="T36" fmla="*/ 26 w 52"/>
                <a:gd name="T37" fmla="*/ 14 h 34"/>
                <a:gd name="T38" fmla="*/ 13 w 52"/>
                <a:gd name="T39" fmla="*/ 11 h 34"/>
                <a:gd name="T40" fmla="*/ 13 w 52"/>
                <a:gd name="T41" fmla="*/ 12 h 34"/>
                <a:gd name="T42" fmla="*/ 20 w 52"/>
                <a:gd name="T43" fmla="*/ 16 h 34"/>
                <a:gd name="T44" fmla="*/ 32 w 52"/>
                <a:gd name="T45" fmla="*/ 20 h 34"/>
                <a:gd name="T46" fmla="*/ 31 w 52"/>
                <a:gd name="T47" fmla="*/ 20 h 34"/>
                <a:gd name="T48" fmla="*/ 24 w 52"/>
                <a:gd name="T49" fmla="*/ 20 h 34"/>
                <a:gd name="T50" fmla="*/ 19 w 52"/>
                <a:gd name="T51" fmla="*/ 19 h 34"/>
                <a:gd name="T52" fmla="*/ 18 w 52"/>
                <a:gd name="T53" fmla="*/ 19 h 34"/>
                <a:gd name="T54" fmla="*/ 4 w 52"/>
                <a:gd name="T55" fmla="*/ 14 h 34"/>
                <a:gd name="T56" fmla="*/ 2 w 52"/>
                <a:gd name="T57" fmla="*/ 12 h 34"/>
                <a:gd name="T58" fmla="*/ 3 w 52"/>
                <a:gd name="T59" fmla="*/ 20 h 34"/>
                <a:gd name="T60" fmla="*/ 13 w 52"/>
                <a:gd name="T61" fmla="*/ 23 h 34"/>
                <a:gd name="T62" fmla="*/ 13 w 52"/>
                <a:gd name="T63" fmla="*/ 24 h 34"/>
                <a:gd name="T64" fmla="*/ 9 w 52"/>
                <a:gd name="T65" fmla="*/ 27 h 34"/>
                <a:gd name="T66" fmla="*/ 4 w 52"/>
                <a:gd name="T67" fmla="*/ 26 h 34"/>
                <a:gd name="T68" fmla="*/ 9 w 52"/>
                <a:gd name="T69" fmla="*/ 33 h 34"/>
                <a:gd name="T70" fmla="*/ 10 w 52"/>
                <a:gd name="T71" fmla="*/ 34 h 34"/>
                <a:gd name="T72" fmla="*/ 18 w 52"/>
                <a:gd name="T73" fmla="*/ 28 h 34"/>
                <a:gd name="T74" fmla="*/ 23 w 52"/>
                <a:gd name="T75" fmla="*/ 28 h 34"/>
                <a:gd name="T76" fmla="*/ 22 w 52"/>
                <a:gd name="T77" fmla="*/ 23 h 34"/>
                <a:gd name="T78" fmla="*/ 23 w 52"/>
                <a:gd name="T79" fmla="*/ 21 h 34"/>
                <a:gd name="T80" fmla="*/ 30 w 52"/>
                <a:gd name="T81" fmla="*/ 22 h 34"/>
                <a:gd name="T82" fmla="*/ 36 w 52"/>
                <a:gd name="T83" fmla="*/ 25 h 34"/>
                <a:gd name="T84" fmla="*/ 39 w 52"/>
                <a:gd name="T85" fmla="*/ 21 h 34"/>
                <a:gd name="T86" fmla="*/ 39 w 52"/>
                <a:gd name="T87" fmla="*/ 20 h 34"/>
                <a:gd name="T88" fmla="*/ 51 w 52"/>
                <a:gd name="T89" fmla="*/ 14 h 34"/>
                <a:gd name="T90" fmla="*/ 38 w 52"/>
                <a:gd name="T91" fmla="*/ 14 h 34"/>
                <a:gd name="T92" fmla="*/ 38 w 52"/>
                <a:gd name="T93" fmla="*/ 12 h 34"/>
                <a:gd name="T94" fmla="*/ 36 w 52"/>
                <a:gd name="T95" fmla="*/ 11 h 34"/>
                <a:gd name="T96" fmla="*/ 36 w 52"/>
                <a:gd name="T97" fmla="*/ 10 h 34"/>
                <a:gd name="T98" fmla="*/ 40 w 52"/>
                <a:gd name="T99" fmla="*/ 9 h 34"/>
                <a:gd name="T100" fmla="*/ 43 w 52"/>
                <a:gd name="T101" fmla="*/ 14 h 34"/>
                <a:gd name="T102" fmla="*/ 38 w 52"/>
                <a:gd name="T103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34">
                  <a:moveTo>
                    <a:pt x="51" y="13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0"/>
                  </a:cubicBezTo>
                  <a:cubicBezTo>
                    <a:pt x="51" y="10"/>
                    <a:pt x="50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9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6"/>
                    <a:pt x="52" y="4"/>
                    <a:pt x="52" y="2"/>
                  </a:cubicBezTo>
                  <a:cubicBezTo>
                    <a:pt x="52" y="2"/>
                    <a:pt x="51" y="2"/>
                    <a:pt x="50" y="2"/>
                  </a:cubicBezTo>
                  <a:cubicBezTo>
                    <a:pt x="49" y="2"/>
                    <a:pt x="48" y="2"/>
                    <a:pt x="46" y="3"/>
                  </a:cubicBezTo>
                  <a:cubicBezTo>
                    <a:pt x="46" y="3"/>
                    <a:pt x="45" y="3"/>
                    <a:pt x="44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1" y="2"/>
                    <a:pt x="41" y="2"/>
                    <a:pt x="36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5" y="1"/>
                    <a:pt x="35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8"/>
                    <a:pt x="28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9"/>
                    <a:pt x="26" y="9"/>
                  </a:cubicBezTo>
                  <a:cubicBezTo>
                    <a:pt x="26" y="10"/>
                    <a:pt x="26" y="10"/>
                    <a:pt x="28" y="10"/>
                  </a:cubicBezTo>
                  <a:cubicBezTo>
                    <a:pt x="29" y="10"/>
                    <a:pt x="29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0" y="1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7" y="14"/>
                    <a:pt x="26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18" y="12"/>
                    <a:pt x="15" y="11"/>
                  </a:cubicBezTo>
                  <a:cubicBezTo>
                    <a:pt x="15" y="11"/>
                    <a:pt x="14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3"/>
                    <a:pt x="14" y="15"/>
                    <a:pt x="16" y="16"/>
                  </a:cubicBezTo>
                  <a:cubicBezTo>
                    <a:pt x="17" y="16"/>
                    <a:pt x="18" y="16"/>
                    <a:pt x="20" y="16"/>
                  </a:cubicBezTo>
                  <a:cubicBezTo>
                    <a:pt x="23" y="16"/>
                    <a:pt x="28" y="17"/>
                    <a:pt x="31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20"/>
                    <a:pt x="26" y="20"/>
                    <a:pt x="24" y="20"/>
                  </a:cubicBezTo>
                  <a:cubicBezTo>
                    <a:pt x="23" y="19"/>
                    <a:pt x="22" y="18"/>
                    <a:pt x="21" y="18"/>
                  </a:cubicBezTo>
                  <a:cubicBezTo>
                    <a:pt x="21" y="18"/>
                    <a:pt x="20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8"/>
                    <a:pt x="14" y="18"/>
                  </a:cubicBezTo>
                  <a:cubicBezTo>
                    <a:pt x="10" y="17"/>
                    <a:pt x="7" y="16"/>
                    <a:pt x="4" y="14"/>
                  </a:cubicBezTo>
                  <a:cubicBezTo>
                    <a:pt x="3" y="13"/>
                    <a:pt x="3" y="13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4"/>
                    <a:pt x="2" y="19"/>
                    <a:pt x="3" y="20"/>
                  </a:cubicBezTo>
                  <a:cubicBezTo>
                    <a:pt x="4" y="20"/>
                    <a:pt x="5" y="21"/>
                    <a:pt x="6" y="21"/>
                  </a:cubicBezTo>
                  <a:cubicBezTo>
                    <a:pt x="8" y="21"/>
                    <a:pt x="11" y="22"/>
                    <a:pt x="12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5"/>
                    <a:pt x="11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7" y="28"/>
                    <a:pt x="5" y="27"/>
                    <a:pt x="4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9"/>
                    <a:pt x="6" y="31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4"/>
                    <a:pt x="15" y="31"/>
                    <a:pt x="16" y="29"/>
                  </a:cubicBezTo>
                  <a:cubicBezTo>
                    <a:pt x="16" y="29"/>
                    <a:pt x="17" y="28"/>
                    <a:pt x="17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7"/>
                    <a:pt x="22" y="27"/>
                    <a:pt x="23" y="28"/>
                  </a:cubicBezTo>
                  <a:cubicBezTo>
                    <a:pt x="24" y="28"/>
                    <a:pt x="25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4" y="24"/>
                    <a:pt x="23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6" y="21"/>
                    <a:pt x="28" y="22"/>
                    <a:pt x="30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5"/>
                    <a:pt x="36" y="25"/>
                  </a:cubicBezTo>
                  <a:cubicBezTo>
                    <a:pt x="36" y="25"/>
                    <a:pt x="37" y="25"/>
                    <a:pt x="37" y="25"/>
                  </a:cubicBezTo>
                  <a:cubicBezTo>
                    <a:pt x="38" y="23"/>
                    <a:pt x="39" y="22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40" y="21"/>
                    <a:pt x="4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3" y="19"/>
                    <a:pt x="47" y="17"/>
                    <a:pt x="50" y="16"/>
                  </a:cubicBezTo>
                  <a:cubicBezTo>
                    <a:pt x="51" y="15"/>
                    <a:pt x="52" y="15"/>
                    <a:pt x="51" y="14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37" y="15"/>
                  </a:moveTo>
                  <a:cubicBezTo>
                    <a:pt x="38" y="14"/>
                    <a:pt x="38" y="14"/>
                    <a:pt x="38" y="14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3" y="11"/>
                    <a:pt x="43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0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0" name="Freeform 138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0 w 8"/>
                <a:gd name="T3" fmla="*/ 14 h 15"/>
                <a:gd name="T4" fmla="*/ 2 w 8"/>
                <a:gd name="T5" fmla="*/ 9 h 15"/>
                <a:gd name="T6" fmla="*/ 3 w 8"/>
                <a:gd name="T7" fmla="*/ 8 h 15"/>
                <a:gd name="T8" fmla="*/ 3 w 8"/>
                <a:gd name="T9" fmla="*/ 8 h 15"/>
                <a:gd name="T10" fmla="*/ 3 w 8"/>
                <a:gd name="T11" fmla="*/ 7 h 15"/>
                <a:gd name="T12" fmla="*/ 4 w 8"/>
                <a:gd name="T13" fmla="*/ 5 h 15"/>
                <a:gd name="T14" fmla="*/ 5 w 8"/>
                <a:gd name="T15" fmla="*/ 4 h 15"/>
                <a:gd name="T16" fmla="*/ 7 w 8"/>
                <a:gd name="T17" fmla="*/ 0 h 15"/>
                <a:gd name="T18" fmla="*/ 8 w 8"/>
                <a:gd name="T19" fmla="*/ 1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3 h 15"/>
                <a:gd name="T26" fmla="*/ 8 w 8"/>
                <a:gd name="T27" fmla="*/ 7 h 15"/>
                <a:gd name="T28" fmla="*/ 8 w 8"/>
                <a:gd name="T29" fmla="*/ 8 h 15"/>
                <a:gd name="T30" fmla="*/ 8 w 8"/>
                <a:gd name="T31" fmla="*/ 9 h 15"/>
                <a:gd name="T32" fmla="*/ 6 w 8"/>
                <a:gd name="T33" fmla="*/ 13 h 15"/>
                <a:gd name="T34" fmla="*/ 5 w 8"/>
                <a:gd name="T35" fmla="*/ 14 h 15"/>
                <a:gd name="T36" fmla="*/ 5 w 8"/>
                <a:gd name="T37" fmla="*/ 14 h 15"/>
                <a:gd name="T38" fmla="*/ 3 w 8"/>
                <a:gd name="T39" fmla="*/ 15 h 15"/>
                <a:gd name="T40" fmla="*/ 2 w 8"/>
                <a:gd name="T4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2" y="15"/>
                    <a:pt x="1" y="14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5" y="2"/>
                    <a:pt x="6" y="0"/>
                    <a:pt x="7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7" y="11"/>
                    <a:pt x="7" y="12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5"/>
                    <a:pt x="3" y="15"/>
                  </a:cubicBezTo>
                  <a:lnTo>
                    <a:pt x="2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1" name="Freeform 139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3 w 8"/>
                <a:gd name="T3" fmla="*/ 15 h 15"/>
                <a:gd name="T4" fmla="*/ 5 w 8"/>
                <a:gd name="T5" fmla="*/ 14 h 15"/>
                <a:gd name="T6" fmla="*/ 5 w 8"/>
                <a:gd name="T7" fmla="*/ 14 h 15"/>
                <a:gd name="T8" fmla="*/ 6 w 8"/>
                <a:gd name="T9" fmla="*/ 13 h 15"/>
                <a:gd name="T10" fmla="*/ 8 w 8"/>
                <a:gd name="T11" fmla="*/ 9 h 15"/>
                <a:gd name="T12" fmla="*/ 8 w 8"/>
                <a:gd name="T13" fmla="*/ 8 h 15"/>
                <a:gd name="T14" fmla="*/ 8 w 8"/>
                <a:gd name="T15" fmla="*/ 7 h 15"/>
                <a:gd name="T16" fmla="*/ 8 w 8"/>
                <a:gd name="T17" fmla="*/ 3 h 15"/>
                <a:gd name="T18" fmla="*/ 8 w 8"/>
                <a:gd name="T19" fmla="*/ 2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1 h 15"/>
                <a:gd name="T26" fmla="*/ 7 w 8"/>
                <a:gd name="T27" fmla="*/ 0 h 15"/>
                <a:gd name="T28" fmla="*/ 5 w 8"/>
                <a:gd name="T29" fmla="*/ 4 h 15"/>
                <a:gd name="T30" fmla="*/ 4 w 8"/>
                <a:gd name="T31" fmla="*/ 5 h 15"/>
                <a:gd name="T32" fmla="*/ 3 w 8"/>
                <a:gd name="T33" fmla="*/ 7 h 15"/>
                <a:gd name="T34" fmla="*/ 3 w 8"/>
                <a:gd name="T35" fmla="*/ 8 h 15"/>
                <a:gd name="T36" fmla="*/ 3 w 8"/>
                <a:gd name="T37" fmla="*/ 8 h 15"/>
                <a:gd name="T38" fmla="*/ 2 w 8"/>
                <a:gd name="T39" fmla="*/ 9 h 15"/>
                <a:gd name="T40" fmla="*/ 0 w 8"/>
                <a:gd name="T41" fmla="*/ 14 h 15"/>
                <a:gd name="T42" fmla="*/ 2 w 8"/>
                <a:gd name="T4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0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2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1" y="14"/>
                    <a:pt x="2" y="15"/>
                    <a:pt x="2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2" name="Freeform 140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1 w 6"/>
                <a:gd name="T3" fmla="*/ 6 h 7"/>
                <a:gd name="T4" fmla="*/ 5 w 6"/>
                <a:gd name="T5" fmla="*/ 0 h 7"/>
                <a:gd name="T6" fmla="*/ 6 w 6"/>
                <a:gd name="T7" fmla="*/ 1 h 7"/>
                <a:gd name="T8" fmla="*/ 5 w 6"/>
                <a:gd name="T9" fmla="*/ 5 h 7"/>
                <a:gd name="T10" fmla="*/ 3 w 6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2" y="6"/>
                    <a:pt x="1" y="6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3" name="Freeform 141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3 w 6"/>
                <a:gd name="T3" fmla="*/ 7 h 7"/>
                <a:gd name="T4" fmla="*/ 5 w 6"/>
                <a:gd name="T5" fmla="*/ 5 h 7"/>
                <a:gd name="T6" fmla="*/ 6 w 6"/>
                <a:gd name="T7" fmla="*/ 1 h 7"/>
                <a:gd name="T8" fmla="*/ 5 w 6"/>
                <a:gd name="T9" fmla="*/ 0 h 7"/>
                <a:gd name="T10" fmla="*/ 1 w 6"/>
                <a:gd name="T11" fmla="*/ 6 h 7"/>
                <a:gd name="T12" fmla="*/ 3 w 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0" y="3"/>
                    <a:pt x="1" y="6"/>
                  </a:cubicBezTo>
                  <a:cubicBezTo>
                    <a:pt x="2" y="6"/>
                    <a:pt x="3" y="7"/>
                    <a:pt x="3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</p:grpSp>
      <p:sp>
        <p:nvSpPr>
          <p:cNvPr id="74" name="矩形 73"/>
          <p:cNvSpPr/>
          <p:nvPr userDrawn="1"/>
        </p:nvSpPr>
        <p:spPr>
          <a:xfrm>
            <a:off x="2607736" y="5905159"/>
            <a:ext cx="7643281" cy="27456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dist" defTabSz="964565" rtl="0" eaLnBrk="1" fontAlgn="auto" latinLnBrk="0" hangingPunct="1">
              <a:lnSpc>
                <a:spcPct val="120000"/>
              </a:lnSpc>
              <a:spcAft>
                <a:spcPts val="105"/>
              </a:spcAft>
              <a:buClrTx/>
              <a:buSzTx/>
              <a:buFontTx/>
              <a:buNone/>
              <a:defRPr/>
            </a:pPr>
            <a:r>
              <a:rPr lang="en-US" altLang="zh-CN" sz="1055" b="1" kern="12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rPr>
              <a:t>GRADUATION REPORT TEMPLE FOR ZHEJIANG UNIVERSITY</a:t>
            </a:r>
            <a:endParaRPr lang="en-US" altLang="zh-CN" sz="1055" b="1" kern="1200" dirty="0">
              <a:solidFill>
                <a:schemeClr val="bg1">
                  <a:lumMod val="9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8" name="文本占位符 77"/>
          <p:cNvSpPr>
            <a:spLocks noGrp="1"/>
          </p:cNvSpPr>
          <p:nvPr>
            <p:ph type="body" sz="quarter" idx="11" hasCustomPrompt="1"/>
          </p:nvPr>
        </p:nvSpPr>
        <p:spPr>
          <a:xfrm>
            <a:off x="2340141" y="5046559"/>
            <a:ext cx="8178469" cy="761254"/>
          </a:xfrm>
          <a:prstGeom prst="rect">
            <a:avLst/>
          </a:prstGeom>
        </p:spPr>
        <p:txBody>
          <a:bodyPr anchor="ctr"/>
          <a:lstStyle>
            <a:lvl1pPr marL="0" indent="0" algn="dist">
              <a:lnSpc>
                <a:spcPct val="100000"/>
              </a:lnSpc>
              <a:buNone/>
              <a:defRPr sz="5060" b="1">
                <a:solidFill>
                  <a:schemeClr val="bg1"/>
                </a:solidFill>
                <a:latin typeface="方正粗雅宋简体" panose="02000000000000000000" pitchFamily="2" charset="-122"/>
                <a:ea typeface="方正粗雅宋简体" panose="02000000000000000000" pitchFamily="2" charset="-122"/>
              </a:defRPr>
            </a:lvl1pPr>
            <a:lvl2pPr marL="481965" indent="0">
              <a:buNone/>
              <a:defRPr/>
            </a:lvl2pPr>
            <a:lvl3pPr marL="964565" indent="0">
              <a:buNone/>
              <a:defRPr/>
            </a:lvl3pPr>
            <a:lvl4pPr marL="1446530" indent="0">
              <a:buNone/>
              <a:defRPr/>
            </a:lvl4pPr>
            <a:lvl5pPr marL="1928495" indent="0">
              <a:buNone/>
              <a:defRPr/>
            </a:lvl5pPr>
          </a:lstStyle>
          <a:p>
            <a:pPr lvl="0"/>
            <a:r>
              <a:rPr lang="zh-CN" altLang="en-US" dirty="0"/>
              <a:t>单击此处编辑答辩报告题目</a:t>
            </a:r>
            <a:endParaRPr lang="zh-CN" altLang="en-US" dirty="0"/>
          </a:p>
        </p:txBody>
      </p:sp>
      <p:sp>
        <p:nvSpPr>
          <p:cNvPr id="75" name="文本占位符 63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16" y="6294163"/>
            <a:ext cx="2163118" cy="40742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85" b="1">
                <a:solidFill>
                  <a:schemeClr val="bg1"/>
                </a:solidFill>
              </a:defRPr>
            </a:lvl1pPr>
            <a:lvl2pPr marL="481965" indent="0">
              <a:buFontTx/>
              <a:buNone/>
              <a:defRPr/>
            </a:lvl2pPr>
            <a:lvl3pPr marL="964565" indent="0">
              <a:buFontTx/>
              <a:buNone/>
              <a:defRPr/>
            </a:lvl3pPr>
            <a:lvl4pPr marL="1446530" indent="0">
              <a:buFontTx/>
              <a:buNone/>
              <a:defRPr/>
            </a:lvl4pPr>
            <a:lvl5pPr marL="1928495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答辩人信息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0"/>
          <p:cNvSpPr>
            <a:spLocks noGrp="1"/>
          </p:cNvSpPr>
          <p:nvPr>
            <p:ph type="pic" sz="quarter" idx="11"/>
          </p:nvPr>
        </p:nvSpPr>
        <p:spPr>
          <a:xfrm>
            <a:off x="0" y="-11720"/>
            <a:ext cx="7863311" cy="7264461"/>
          </a:xfrm>
          <a:custGeom>
            <a:avLst/>
            <a:gdLst>
              <a:gd name="connsiteX0" fmla="*/ 0 w 7455584"/>
              <a:gd name="connsiteY0" fmla="*/ 0 h 6888163"/>
              <a:gd name="connsiteX1" fmla="*/ 7455584 w 7455584"/>
              <a:gd name="connsiteY1" fmla="*/ 0 h 6888163"/>
              <a:gd name="connsiteX2" fmla="*/ 7455584 w 7455584"/>
              <a:gd name="connsiteY2" fmla="*/ 6888163 h 6888163"/>
              <a:gd name="connsiteX3" fmla="*/ 0 w 7455584"/>
              <a:gd name="connsiteY3" fmla="*/ 6888163 h 6888163"/>
              <a:gd name="connsiteX4" fmla="*/ 0 w 7455584"/>
              <a:gd name="connsiteY4" fmla="*/ 0 h 6888163"/>
              <a:gd name="connsiteX0-1" fmla="*/ 0 w 7455584"/>
              <a:gd name="connsiteY0-2" fmla="*/ 0 h 6888163"/>
              <a:gd name="connsiteX1-3" fmla="*/ 4574161 w 7455584"/>
              <a:gd name="connsiteY1-4" fmla="*/ 0 h 6888163"/>
              <a:gd name="connsiteX2-5" fmla="*/ 7455584 w 7455584"/>
              <a:gd name="connsiteY2-6" fmla="*/ 6888163 h 6888163"/>
              <a:gd name="connsiteX3-7" fmla="*/ 0 w 7455584"/>
              <a:gd name="connsiteY3-8" fmla="*/ 6888163 h 6888163"/>
              <a:gd name="connsiteX4-9" fmla="*/ 0 w 7455584"/>
              <a:gd name="connsiteY4-10" fmla="*/ 0 h 68881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455584" h="6888163">
                <a:moveTo>
                  <a:pt x="0" y="0"/>
                </a:moveTo>
                <a:lnTo>
                  <a:pt x="4574161" y="0"/>
                </a:lnTo>
                <a:lnTo>
                  <a:pt x="7455584" y="6888163"/>
                </a:lnTo>
                <a:lnTo>
                  <a:pt x="0" y="68881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888" y="1803400"/>
            <a:ext cx="11090275" cy="300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7888" y="4840288"/>
            <a:ext cx="11090275" cy="158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858750" cy="72326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0" y="2974254"/>
            <a:ext cx="12858750" cy="4258397"/>
          </a:xfrm>
          <a:custGeom>
            <a:avLst/>
            <a:gdLst>
              <a:gd name="connsiteX0" fmla="*/ 0 w 12192000"/>
              <a:gd name="connsiteY0" fmla="*/ 0 h 4037813"/>
              <a:gd name="connsiteX1" fmla="*/ 106773 w 12192000"/>
              <a:gd name="connsiteY1" fmla="*/ 36445 h 4037813"/>
              <a:gd name="connsiteX2" fmla="*/ 6096001 w 12192000"/>
              <a:gd name="connsiteY2" fmla="*/ 883678 h 4037813"/>
              <a:gd name="connsiteX3" fmla="*/ 12085229 w 12192000"/>
              <a:gd name="connsiteY3" fmla="*/ 36445 h 4037813"/>
              <a:gd name="connsiteX4" fmla="*/ 12192000 w 12192000"/>
              <a:gd name="connsiteY4" fmla="*/ 1 h 4037813"/>
              <a:gd name="connsiteX5" fmla="*/ 12192000 w 12192000"/>
              <a:gd name="connsiteY5" fmla="*/ 4037813 h 4037813"/>
              <a:gd name="connsiteX6" fmla="*/ 0 w 12192000"/>
              <a:gd name="connsiteY6" fmla="*/ 4037813 h 403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037813">
                <a:moveTo>
                  <a:pt x="0" y="0"/>
                </a:moveTo>
                <a:lnTo>
                  <a:pt x="106773" y="36445"/>
                </a:lnTo>
                <a:cubicBezTo>
                  <a:pt x="1734353" y="565729"/>
                  <a:pt x="3820949" y="883678"/>
                  <a:pt x="6096001" y="883678"/>
                </a:cubicBezTo>
                <a:cubicBezTo>
                  <a:pt x="8371054" y="883678"/>
                  <a:pt x="10457649" y="565729"/>
                  <a:pt x="12085229" y="36445"/>
                </a:cubicBezTo>
                <a:lnTo>
                  <a:pt x="12192000" y="1"/>
                </a:lnTo>
                <a:lnTo>
                  <a:pt x="12192000" y="4037813"/>
                </a:lnTo>
                <a:lnTo>
                  <a:pt x="0" y="4037813"/>
                </a:lnTo>
                <a:close/>
              </a:path>
            </a:pathLst>
          </a:custGeom>
          <a:solidFill>
            <a:srgbClr val="04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05"/>
              </a:spcAft>
            </a:pPr>
            <a:endParaRPr lang="zh-CN" altLang="en-US"/>
          </a:p>
        </p:txBody>
      </p:sp>
      <p:grpSp>
        <p:nvGrpSpPr>
          <p:cNvPr id="6" name="Group 74"/>
          <p:cNvGrpSpPr>
            <a:grpSpLocks noChangeAspect="1"/>
          </p:cNvGrpSpPr>
          <p:nvPr userDrawn="1"/>
        </p:nvGrpSpPr>
        <p:grpSpPr bwMode="auto">
          <a:xfrm>
            <a:off x="5441458" y="4288573"/>
            <a:ext cx="1975835" cy="549591"/>
            <a:chOff x="954" y="660"/>
            <a:chExt cx="1269" cy="353"/>
          </a:xfrm>
          <a:solidFill>
            <a:schemeClr val="bg1"/>
          </a:solidFill>
        </p:grpSpPr>
        <p:sp>
          <p:nvSpPr>
            <p:cNvPr id="7" name="Freeform 75"/>
            <p:cNvSpPr/>
            <p:nvPr userDrawn="1"/>
          </p:nvSpPr>
          <p:spPr bwMode="auto">
            <a:xfrm>
              <a:off x="1968" y="833"/>
              <a:ext cx="45" cy="46"/>
            </a:xfrm>
            <a:custGeom>
              <a:avLst/>
              <a:gdLst>
                <a:gd name="T0" fmla="*/ 10 w 36"/>
                <a:gd name="T1" fmla="*/ 35 h 37"/>
                <a:gd name="T2" fmla="*/ 6 w 36"/>
                <a:gd name="T3" fmla="*/ 25 h 37"/>
                <a:gd name="T4" fmla="*/ 0 w 36"/>
                <a:gd name="T5" fmla="*/ 11 h 37"/>
                <a:gd name="T6" fmla="*/ 23 w 36"/>
                <a:gd name="T7" fmla="*/ 4 h 37"/>
                <a:gd name="T8" fmla="*/ 28 w 36"/>
                <a:gd name="T9" fmla="*/ 9 h 37"/>
                <a:gd name="T10" fmla="*/ 30 w 36"/>
                <a:gd name="T11" fmla="*/ 29 h 37"/>
                <a:gd name="T12" fmla="*/ 10 w 36"/>
                <a:gd name="T13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10" y="35"/>
                  </a:moveTo>
                  <a:cubicBezTo>
                    <a:pt x="3" y="34"/>
                    <a:pt x="7" y="31"/>
                    <a:pt x="6" y="25"/>
                  </a:cubicBezTo>
                  <a:cubicBezTo>
                    <a:pt x="5" y="20"/>
                    <a:pt x="0" y="14"/>
                    <a:pt x="0" y="11"/>
                  </a:cubicBezTo>
                  <a:cubicBezTo>
                    <a:pt x="1" y="0"/>
                    <a:pt x="15" y="0"/>
                    <a:pt x="23" y="4"/>
                  </a:cubicBezTo>
                  <a:cubicBezTo>
                    <a:pt x="25" y="4"/>
                    <a:pt x="26" y="7"/>
                    <a:pt x="28" y="9"/>
                  </a:cubicBezTo>
                  <a:cubicBezTo>
                    <a:pt x="32" y="14"/>
                    <a:pt x="36" y="23"/>
                    <a:pt x="30" y="29"/>
                  </a:cubicBezTo>
                  <a:cubicBezTo>
                    <a:pt x="25" y="34"/>
                    <a:pt x="17" y="37"/>
                    <a:pt x="10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8" name="Freeform 76"/>
            <p:cNvSpPr/>
            <p:nvPr userDrawn="1"/>
          </p:nvSpPr>
          <p:spPr bwMode="auto">
            <a:xfrm>
              <a:off x="1837" y="698"/>
              <a:ext cx="160" cy="165"/>
            </a:xfrm>
            <a:custGeom>
              <a:avLst/>
              <a:gdLst>
                <a:gd name="T0" fmla="*/ 33 w 129"/>
                <a:gd name="T1" fmla="*/ 133 h 133"/>
                <a:gd name="T2" fmla="*/ 32 w 129"/>
                <a:gd name="T3" fmla="*/ 133 h 133"/>
                <a:gd name="T4" fmla="*/ 33 w 129"/>
                <a:gd name="T5" fmla="*/ 130 h 133"/>
                <a:gd name="T6" fmla="*/ 55 w 129"/>
                <a:gd name="T7" fmla="*/ 116 h 133"/>
                <a:gd name="T8" fmla="*/ 67 w 129"/>
                <a:gd name="T9" fmla="*/ 99 h 133"/>
                <a:gd name="T10" fmla="*/ 25 w 129"/>
                <a:gd name="T11" fmla="*/ 115 h 133"/>
                <a:gd name="T12" fmla="*/ 8 w 129"/>
                <a:gd name="T13" fmla="*/ 108 h 133"/>
                <a:gd name="T14" fmla="*/ 8 w 129"/>
                <a:gd name="T15" fmla="*/ 107 h 133"/>
                <a:gd name="T16" fmla="*/ 8 w 129"/>
                <a:gd name="T17" fmla="*/ 92 h 133"/>
                <a:gd name="T18" fmla="*/ 60 w 129"/>
                <a:gd name="T19" fmla="*/ 80 h 133"/>
                <a:gd name="T20" fmla="*/ 75 w 129"/>
                <a:gd name="T21" fmla="*/ 72 h 133"/>
                <a:gd name="T22" fmla="*/ 77 w 129"/>
                <a:gd name="T23" fmla="*/ 14 h 133"/>
                <a:gd name="T24" fmla="*/ 99 w 129"/>
                <a:gd name="T25" fmla="*/ 16 h 133"/>
                <a:gd name="T26" fmla="*/ 103 w 129"/>
                <a:gd name="T27" fmla="*/ 21 h 133"/>
                <a:gd name="T28" fmla="*/ 104 w 129"/>
                <a:gd name="T29" fmla="*/ 21 h 133"/>
                <a:gd name="T30" fmla="*/ 103 w 129"/>
                <a:gd name="T31" fmla="*/ 35 h 133"/>
                <a:gd name="T32" fmla="*/ 98 w 129"/>
                <a:gd name="T33" fmla="*/ 65 h 133"/>
                <a:gd name="T34" fmla="*/ 126 w 129"/>
                <a:gd name="T35" fmla="*/ 54 h 133"/>
                <a:gd name="T36" fmla="*/ 123 w 129"/>
                <a:gd name="T37" fmla="*/ 69 h 133"/>
                <a:gd name="T38" fmla="*/ 95 w 129"/>
                <a:gd name="T39" fmla="*/ 81 h 133"/>
                <a:gd name="T40" fmla="*/ 82 w 129"/>
                <a:gd name="T41" fmla="*/ 111 h 133"/>
                <a:gd name="T42" fmla="*/ 75 w 129"/>
                <a:gd name="T43" fmla="*/ 118 h 133"/>
                <a:gd name="T44" fmla="*/ 56 w 129"/>
                <a:gd name="T45" fmla="*/ 128 h 133"/>
                <a:gd name="T46" fmla="*/ 33 w 129"/>
                <a:gd name="T4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133">
                  <a:moveTo>
                    <a:pt x="33" y="133"/>
                  </a:moveTo>
                  <a:cubicBezTo>
                    <a:pt x="33" y="133"/>
                    <a:pt x="33" y="133"/>
                    <a:pt x="32" y="133"/>
                  </a:cubicBezTo>
                  <a:cubicBezTo>
                    <a:pt x="32" y="132"/>
                    <a:pt x="32" y="131"/>
                    <a:pt x="33" y="130"/>
                  </a:cubicBezTo>
                  <a:cubicBezTo>
                    <a:pt x="35" y="130"/>
                    <a:pt x="55" y="117"/>
                    <a:pt x="55" y="116"/>
                  </a:cubicBezTo>
                  <a:cubicBezTo>
                    <a:pt x="60" y="111"/>
                    <a:pt x="66" y="106"/>
                    <a:pt x="67" y="99"/>
                  </a:cubicBezTo>
                  <a:cubicBezTo>
                    <a:pt x="53" y="104"/>
                    <a:pt x="40" y="114"/>
                    <a:pt x="25" y="115"/>
                  </a:cubicBezTo>
                  <a:cubicBezTo>
                    <a:pt x="18" y="113"/>
                    <a:pt x="13" y="110"/>
                    <a:pt x="8" y="108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1" y="102"/>
                    <a:pt x="0" y="95"/>
                    <a:pt x="8" y="92"/>
                  </a:cubicBezTo>
                  <a:cubicBezTo>
                    <a:pt x="23" y="96"/>
                    <a:pt x="46" y="85"/>
                    <a:pt x="60" y="80"/>
                  </a:cubicBezTo>
                  <a:cubicBezTo>
                    <a:pt x="63" y="78"/>
                    <a:pt x="72" y="75"/>
                    <a:pt x="75" y="72"/>
                  </a:cubicBezTo>
                  <a:cubicBezTo>
                    <a:pt x="78" y="52"/>
                    <a:pt x="76" y="33"/>
                    <a:pt x="77" y="14"/>
                  </a:cubicBezTo>
                  <a:cubicBezTo>
                    <a:pt x="82" y="0"/>
                    <a:pt x="90" y="10"/>
                    <a:pt x="99" y="16"/>
                  </a:cubicBezTo>
                  <a:cubicBezTo>
                    <a:pt x="99" y="18"/>
                    <a:pt x="101" y="19"/>
                    <a:pt x="103" y="21"/>
                  </a:cubicBezTo>
                  <a:cubicBezTo>
                    <a:pt x="103" y="21"/>
                    <a:pt x="103" y="21"/>
                    <a:pt x="104" y="21"/>
                  </a:cubicBezTo>
                  <a:cubicBezTo>
                    <a:pt x="107" y="27"/>
                    <a:pt x="108" y="30"/>
                    <a:pt x="103" y="35"/>
                  </a:cubicBezTo>
                  <a:cubicBezTo>
                    <a:pt x="99" y="44"/>
                    <a:pt x="97" y="54"/>
                    <a:pt x="98" y="65"/>
                  </a:cubicBezTo>
                  <a:cubicBezTo>
                    <a:pt x="108" y="63"/>
                    <a:pt x="114" y="55"/>
                    <a:pt x="126" y="54"/>
                  </a:cubicBezTo>
                  <a:cubicBezTo>
                    <a:pt x="129" y="60"/>
                    <a:pt x="128" y="65"/>
                    <a:pt x="123" y="69"/>
                  </a:cubicBezTo>
                  <a:cubicBezTo>
                    <a:pt x="114" y="73"/>
                    <a:pt x="105" y="77"/>
                    <a:pt x="95" y="81"/>
                  </a:cubicBezTo>
                  <a:cubicBezTo>
                    <a:pt x="93" y="91"/>
                    <a:pt x="89" y="103"/>
                    <a:pt x="82" y="111"/>
                  </a:cubicBezTo>
                  <a:cubicBezTo>
                    <a:pt x="81" y="113"/>
                    <a:pt x="76" y="117"/>
                    <a:pt x="75" y="118"/>
                  </a:cubicBezTo>
                  <a:cubicBezTo>
                    <a:pt x="69" y="122"/>
                    <a:pt x="63" y="126"/>
                    <a:pt x="56" y="128"/>
                  </a:cubicBezTo>
                  <a:cubicBezTo>
                    <a:pt x="37" y="133"/>
                    <a:pt x="37" y="133"/>
                    <a:pt x="33" y="1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9" name="Freeform 77"/>
            <p:cNvSpPr/>
            <p:nvPr userDrawn="1"/>
          </p:nvSpPr>
          <p:spPr bwMode="auto">
            <a:xfrm>
              <a:off x="1630" y="796"/>
              <a:ext cx="94" cy="110"/>
            </a:xfrm>
            <a:custGeom>
              <a:avLst/>
              <a:gdLst>
                <a:gd name="T0" fmla="*/ 17 w 76"/>
                <a:gd name="T1" fmla="*/ 88 h 88"/>
                <a:gd name="T2" fmla="*/ 0 w 76"/>
                <a:gd name="T3" fmla="*/ 70 h 88"/>
                <a:gd name="T4" fmla="*/ 2 w 76"/>
                <a:gd name="T5" fmla="*/ 65 h 88"/>
                <a:gd name="T6" fmla="*/ 50 w 76"/>
                <a:gd name="T7" fmla="*/ 26 h 88"/>
                <a:gd name="T8" fmla="*/ 65 w 76"/>
                <a:gd name="T9" fmla="*/ 5 h 88"/>
                <a:gd name="T10" fmla="*/ 66 w 76"/>
                <a:gd name="T11" fmla="*/ 4 h 88"/>
                <a:gd name="T12" fmla="*/ 66 w 76"/>
                <a:gd name="T13" fmla="*/ 4 h 88"/>
                <a:gd name="T14" fmla="*/ 76 w 76"/>
                <a:gd name="T15" fmla="*/ 5 h 88"/>
                <a:gd name="T16" fmla="*/ 65 w 76"/>
                <a:gd name="T17" fmla="*/ 19 h 88"/>
                <a:gd name="T18" fmla="*/ 54 w 76"/>
                <a:gd name="T19" fmla="*/ 43 h 88"/>
                <a:gd name="T20" fmla="*/ 48 w 76"/>
                <a:gd name="T21" fmla="*/ 54 h 88"/>
                <a:gd name="T22" fmla="*/ 35 w 76"/>
                <a:gd name="T23" fmla="*/ 72 h 88"/>
                <a:gd name="T24" fmla="*/ 21 w 76"/>
                <a:gd name="T25" fmla="*/ 87 h 88"/>
                <a:gd name="T26" fmla="*/ 17 w 76"/>
                <a:gd name="T2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88">
                  <a:moveTo>
                    <a:pt x="17" y="88"/>
                  </a:moveTo>
                  <a:cubicBezTo>
                    <a:pt x="10" y="84"/>
                    <a:pt x="3" y="76"/>
                    <a:pt x="0" y="70"/>
                  </a:cubicBezTo>
                  <a:cubicBezTo>
                    <a:pt x="0" y="69"/>
                    <a:pt x="1" y="67"/>
                    <a:pt x="2" y="65"/>
                  </a:cubicBezTo>
                  <a:cubicBezTo>
                    <a:pt x="18" y="52"/>
                    <a:pt x="35" y="41"/>
                    <a:pt x="50" y="26"/>
                  </a:cubicBezTo>
                  <a:cubicBezTo>
                    <a:pt x="54" y="19"/>
                    <a:pt x="60" y="12"/>
                    <a:pt x="65" y="5"/>
                  </a:cubicBezTo>
                  <a:cubicBezTo>
                    <a:pt x="65" y="5"/>
                    <a:pt x="66" y="5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70" y="0"/>
                    <a:pt x="72" y="0"/>
                    <a:pt x="76" y="5"/>
                  </a:cubicBezTo>
                  <a:cubicBezTo>
                    <a:pt x="76" y="10"/>
                    <a:pt x="68" y="14"/>
                    <a:pt x="65" y="19"/>
                  </a:cubicBezTo>
                  <a:cubicBezTo>
                    <a:pt x="62" y="27"/>
                    <a:pt x="58" y="35"/>
                    <a:pt x="54" y="43"/>
                  </a:cubicBezTo>
                  <a:cubicBezTo>
                    <a:pt x="53" y="45"/>
                    <a:pt x="53" y="45"/>
                    <a:pt x="48" y="54"/>
                  </a:cubicBezTo>
                  <a:cubicBezTo>
                    <a:pt x="43" y="57"/>
                    <a:pt x="37" y="66"/>
                    <a:pt x="35" y="72"/>
                  </a:cubicBezTo>
                  <a:cubicBezTo>
                    <a:pt x="29" y="75"/>
                    <a:pt x="27" y="84"/>
                    <a:pt x="21" y="87"/>
                  </a:cubicBezTo>
                  <a:cubicBezTo>
                    <a:pt x="19" y="87"/>
                    <a:pt x="18" y="87"/>
                    <a:pt x="17" y="8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0" name="Freeform 78"/>
            <p:cNvSpPr/>
            <p:nvPr userDrawn="1"/>
          </p:nvSpPr>
          <p:spPr bwMode="auto">
            <a:xfrm>
              <a:off x="1749" y="791"/>
              <a:ext cx="53" cy="41"/>
            </a:xfrm>
            <a:custGeom>
              <a:avLst/>
              <a:gdLst>
                <a:gd name="T0" fmla="*/ 19 w 43"/>
                <a:gd name="T1" fmla="*/ 33 h 33"/>
                <a:gd name="T2" fmla="*/ 0 w 43"/>
                <a:gd name="T3" fmla="*/ 20 h 33"/>
                <a:gd name="T4" fmla="*/ 2 w 43"/>
                <a:gd name="T5" fmla="*/ 14 h 33"/>
                <a:gd name="T6" fmla="*/ 6 w 43"/>
                <a:gd name="T7" fmla="*/ 13 h 33"/>
                <a:gd name="T8" fmla="*/ 17 w 43"/>
                <a:gd name="T9" fmla="*/ 12 h 33"/>
                <a:gd name="T10" fmla="*/ 43 w 43"/>
                <a:gd name="T11" fmla="*/ 5 h 33"/>
                <a:gd name="T12" fmla="*/ 19 w 43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3">
                  <a:moveTo>
                    <a:pt x="19" y="33"/>
                  </a:moveTo>
                  <a:cubicBezTo>
                    <a:pt x="9" y="33"/>
                    <a:pt x="6" y="26"/>
                    <a:pt x="0" y="20"/>
                  </a:cubicBezTo>
                  <a:cubicBezTo>
                    <a:pt x="0" y="18"/>
                    <a:pt x="2" y="16"/>
                    <a:pt x="2" y="14"/>
                  </a:cubicBezTo>
                  <a:cubicBezTo>
                    <a:pt x="4" y="14"/>
                    <a:pt x="4" y="14"/>
                    <a:pt x="6" y="13"/>
                  </a:cubicBezTo>
                  <a:cubicBezTo>
                    <a:pt x="10" y="12"/>
                    <a:pt x="12" y="12"/>
                    <a:pt x="17" y="12"/>
                  </a:cubicBezTo>
                  <a:cubicBezTo>
                    <a:pt x="22" y="11"/>
                    <a:pt x="38" y="0"/>
                    <a:pt x="43" y="5"/>
                  </a:cubicBezTo>
                  <a:cubicBezTo>
                    <a:pt x="43" y="17"/>
                    <a:pt x="30" y="30"/>
                    <a:pt x="19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1" name="Freeform 79"/>
            <p:cNvSpPr/>
            <p:nvPr userDrawn="1"/>
          </p:nvSpPr>
          <p:spPr bwMode="auto">
            <a:xfrm>
              <a:off x="1668" y="766"/>
              <a:ext cx="36" cy="42"/>
            </a:xfrm>
            <a:custGeom>
              <a:avLst/>
              <a:gdLst>
                <a:gd name="T0" fmla="*/ 5 w 29"/>
                <a:gd name="T1" fmla="*/ 34 h 34"/>
                <a:gd name="T2" fmla="*/ 0 w 29"/>
                <a:gd name="T3" fmla="*/ 9 h 34"/>
                <a:gd name="T4" fmla="*/ 19 w 29"/>
                <a:gd name="T5" fmla="*/ 6 h 34"/>
                <a:gd name="T6" fmla="*/ 23 w 29"/>
                <a:gd name="T7" fmla="*/ 26 h 34"/>
                <a:gd name="T8" fmla="*/ 5 w 2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5" y="34"/>
                  </a:moveTo>
                  <a:cubicBezTo>
                    <a:pt x="1" y="30"/>
                    <a:pt x="0" y="14"/>
                    <a:pt x="0" y="9"/>
                  </a:cubicBezTo>
                  <a:cubicBezTo>
                    <a:pt x="3" y="0"/>
                    <a:pt x="12" y="0"/>
                    <a:pt x="19" y="6"/>
                  </a:cubicBezTo>
                  <a:cubicBezTo>
                    <a:pt x="25" y="14"/>
                    <a:pt x="29" y="17"/>
                    <a:pt x="23" y="26"/>
                  </a:cubicBezTo>
                  <a:cubicBezTo>
                    <a:pt x="16" y="32"/>
                    <a:pt x="13" y="32"/>
                    <a:pt x="5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2" name="Freeform 80"/>
            <p:cNvSpPr/>
            <p:nvPr userDrawn="1"/>
          </p:nvSpPr>
          <p:spPr bwMode="auto">
            <a:xfrm>
              <a:off x="1748" y="739"/>
              <a:ext cx="63" cy="60"/>
            </a:xfrm>
            <a:custGeom>
              <a:avLst/>
              <a:gdLst>
                <a:gd name="T0" fmla="*/ 17 w 51"/>
                <a:gd name="T1" fmla="*/ 48 h 48"/>
                <a:gd name="T2" fmla="*/ 21 w 51"/>
                <a:gd name="T3" fmla="*/ 30 h 48"/>
                <a:gd name="T4" fmla="*/ 13 w 51"/>
                <a:gd name="T5" fmla="*/ 32 h 48"/>
                <a:gd name="T6" fmla="*/ 3 w 51"/>
                <a:gd name="T7" fmla="*/ 15 h 48"/>
                <a:gd name="T8" fmla="*/ 13 w 51"/>
                <a:gd name="T9" fmla="*/ 11 h 48"/>
                <a:gd name="T10" fmla="*/ 33 w 51"/>
                <a:gd name="T11" fmla="*/ 2 h 48"/>
                <a:gd name="T12" fmla="*/ 51 w 51"/>
                <a:gd name="T13" fmla="*/ 18 h 48"/>
                <a:gd name="T14" fmla="*/ 39 w 51"/>
                <a:gd name="T15" fmla="*/ 36 h 48"/>
                <a:gd name="T16" fmla="*/ 22 w 51"/>
                <a:gd name="T17" fmla="*/ 47 h 48"/>
                <a:gd name="T18" fmla="*/ 17 w 51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17" y="48"/>
                  </a:moveTo>
                  <a:cubicBezTo>
                    <a:pt x="16" y="43"/>
                    <a:pt x="23" y="33"/>
                    <a:pt x="21" y="30"/>
                  </a:cubicBezTo>
                  <a:cubicBezTo>
                    <a:pt x="18" y="31"/>
                    <a:pt x="16" y="32"/>
                    <a:pt x="13" y="32"/>
                  </a:cubicBezTo>
                  <a:cubicBezTo>
                    <a:pt x="7" y="29"/>
                    <a:pt x="0" y="21"/>
                    <a:pt x="3" y="15"/>
                  </a:cubicBezTo>
                  <a:cubicBezTo>
                    <a:pt x="7" y="10"/>
                    <a:pt x="6" y="12"/>
                    <a:pt x="13" y="11"/>
                  </a:cubicBezTo>
                  <a:cubicBezTo>
                    <a:pt x="19" y="8"/>
                    <a:pt x="26" y="5"/>
                    <a:pt x="33" y="2"/>
                  </a:cubicBezTo>
                  <a:cubicBezTo>
                    <a:pt x="45" y="0"/>
                    <a:pt x="50" y="6"/>
                    <a:pt x="51" y="18"/>
                  </a:cubicBezTo>
                  <a:cubicBezTo>
                    <a:pt x="49" y="25"/>
                    <a:pt x="44" y="31"/>
                    <a:pt x="39" y="36"/>
                  </a:cubicBezTo>
                  <a:cubicBezTo>
                    <a:pt x="33" y="40"/>
                    <a:pt x="27" y="44"/>
                    <a:pt x="22" y="47"/>
                  </a:cubicBezTo>
                  <a:cubicBezTo>
                    <a:pt x="20" y="47"/>
                    <a:pt x="19" y="48"/>
                    <a:pt x="17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3" name="Freeform 81"/>
            <p:cNvSpPr/>
            <p:nvPr userDrawn="1"/>
          </p:nvSpPr>
          <p:spPr bwMode="auto">
            <a:xfrm>
              <a:off x="1687" y="715"/>
              <a:ext cx="38" cy="42"/>
            </a:xfrm>
            <a:custGeom>
              <a:avLst/>
              <a:gdLst>
                <a:gd name="T0" fmla="*/ 3 w 31"/>
                <a:gd name="T1" fmla="*/ 34 h 34"/>
                <a:gd name="T2" fmla="*/ 3 w 31"/>
                <a:gd name="T3" fmla="*/ 29 h 34"/>
                <a:gd name="T4" fmla="*/ 0 w 31"/>
                <a:gd name="T5" fmla="*/ 16 h 34"/>
                <a:gd name="T6" fmla="*/ 7 w 31"/>
                <a:gd name="T7" fmla="*/ 0 h 34"/>
                <a:gd name="T8" fmla="*/ 26 w 31"/>
                <a:gd name="T9" fmla="*/ 23 h 34"/>
                <a:gd name="T10" fmla="*/ 3 w 31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4">
                  <a:moveTo>
                    <a:pt x="3" y="34"/>
                  </a:moveTo>
                  <a:cubicBezTo>
                    <a:pt x="1" y="32"/>
                    <a:pt x="2" y="31"/>
                    <a:pt x="3" y="29"/>
                  </a:cubicBezTo>
                  <a:cubicBezTo>
                    <a:pt x="3" y="24"/>
                    <a:pt x="0" y="20"/>
                    <a:pt x="0" y="16"/>
                  </a:cubicBezTo>
                  <a:cubicBezTo>
                    <a:pt x="1" y="7"/>
                    <a:pt x="0" y="4"/>
                    <a:pt x="7" y="0"/>
                  </a:cubicBezTo>
                  <a:cubicBezTo>
                    <a:pt x="12" y="3"/>
                    <a:pt x="31" y="12"/>
                    <a:pt x="26" y="23"/>
                  </a:cubicBezTo>
                  <a:cubicBezTo>
                    <a:pt x="21" y="29"/>
                    <a:pt x="11" y="33"/>
                    <a:pt x="3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4" name="Freeform 82"/>
            <p:cNvSpPr/>
            <p:nvPr userDrawn="1"/>
          </p:nvSpPr>
          <p:spPr bwMode="auto">
            <a:xfrm>
              <a:off x="1365" y="728"/>
              <a:ext cx="244" cy="186"/>
            </a:xfrm>
            <a:custGeom>
              <a:avLst/>
              <a:gdLst>
                <a:gd name="T0" fmla="*/ 20 w 197"/>
                <a:gd name="T1" fmla="*/ 150 h 150"/>
                <a:gd name="T2" fmla="*/ 13 w 197"/>
                <a:gd name="T3" fmla="*/ 119 h 150"/>
                <a:gd name="T4" fmla="*/ 17 w 197"/>
                <a:gd name="T5" fmla="*/ 114 h 150"/>
                <a:gd name="T6" fmla="*/ 17 w 197"/>
                <a:gd name="T7" fmla="*/ 113 h 150"/>
                <a:gd name="T8" fmla="*/ 44 w 197"/>
                <a:gd name="T9" fmla="*/ 77 h 150"/>
                <a:gd name="T10" fmla="*/ 52 w 197"/>
                <a:gd name="T11" fmla="*/ 67 h 150"/>
                <a:gd name="T12" fmla="*/ 53 w 197"/>
                <a:gd name="T13" fmla="*/ 78 h 150"/>
                <a:gd name="T14" fmla="*/ 60 w 197"/>
                <a:gd name="T15" fmla="*/ 77 h 150"/>
                <a:gd name="T16" fmla="*/ 85 w 197"/>
                <a:gd name="T17" fmla="*/ 58 h 150"/>
                <a:gd name="T18" fmla="*/ 87 w 197"/>
                <a:gd name="T19" fmla="*/ 48 h 150"/>
                <a:gd name="T20" fmla="*/ 68 w 197"/>
                <a:gd name="T21" fmla="*/ 44 h 150"/>
                <a:gd name="T22" fmla="*/ 88 w 197"/>
                <a:gd name="T23" fmla="*/ 29 h 150"/>
                <a:gd name="T24" fmla="*/ 92 w 197"/>
                <a:gd name="T25" fmla="*/ 9 h 150"/>
                <a:gd name="T26" fmla="*/ 109 w 197"/>
                <a:gd name="T27" fmla="*/ 22 h 150"/>
                <a:gd name="T28" fmla="*/ 110 w 197"/>
                <a:gd name="T29" fmla="*/ 37 h 150"/>
                <a:gd name="T30" fmla="*/ 108 w 197"/>
                <a:gd name="T31" fmla="*/ 46 h 150"/>
                <a:gd name="T32" fmla="*/ 111 w 197"/>
                <a:gd name="T33" fmla="*/ 46 h 150"/>
                <a:gd name="T34" fmla="*/ 131 w 197"/>
                <a:gd name="T35" fmla="*/ 32 h 150"/>
                <a:gd name="T36" fmla="*/ 140 w 197"/>
                <a:gd name="T37" fmla="*/ 5 h 150"/>
                <a:gd name="T38" fmla="*/ 163 w 197"/>
                <a:gd name="T39" fmla="*/ 11 h 150"/>
                <a:gd name="T40" fmla="*/ 176 w 197"/>
                <a:gd name="T41" fmla="*/ 5 h 150"/>
                <a:gd name="T42" fmla="*/ 182 w 197"/>
                <a:gd name="T43" fmla="*/ 4 h 150"/>
                <a:gd name="T44" fmla="*/ 184 w 197"/>
                <a:gd name="T45" fmla="*/ 13 h 150"/>
                <a:gd name="T46" fmla="*/ 157 w 197"/>
                <a:gd name="T47" fmla="*/ 39 h 150"/>
                <a:gd name="T48" fmla="*/ 166 w 197"/>
                <a:gd name="T49" fmla="*/ 29 h 150"/>
                <a:gd name="T50" fmla="*/ 190 w 197"/>
                <a:gd name="T51" fmla="*/ 34 h 150"/>
                <a:gd name="T52" fmla="*/ 184 w 197"/>
                <a:gd name="T53" fmla="*/ 50 h 150"/>
                <a:gd name="T54" fmla="*/ 182 w 197"/>
                <a:gd name="T55" fmla="*/ 54 h 150"/>
                <a:gd name="T56" fmla="*/ 182 w 197"/>
                <a:gd name="T57" fmla="*/ 93 h 150"/>
                <a:gd name="T58" fmla="*/ 173 w 197"/>
                <a:gd name="T59" fmla="*/ 107 h 150"/>
                <a:gd name="T60" fmla="*/ 173 w 197"/>
                <a:gd name="T61" fmla="*/ 107 h 150"/>
                <a:gd name="T62" fmla="*/ 172 w 197"/>
                <a:gd name="T63" fmla="*/ 107 h 150"/>
                <a:gd name="T64" fmla="*/ 158 w 197"/>
                <a:gd name="T65" fmla="*/ 113 h 150"/>
                <a:gd name="T66" fmla="*/ 158 w 197"/>
                <a:gd name="T67" fmla="*/ 58 h 150"/>
                <a:gd name="T68" fmla="*/ 157 w 197"/>
                <a:gd name="T69" fmla="*/ 58 h 150"/>
                <a:gd name="T70" fmla="*/ 139 w 197"/>
                <a:gd name="T71" fmla="*/ 89 h 150"/>
                <a:gd name="T72" fmla="*/ 124 w 197"/>
                <a:gd name="T73" fmla="*/ 80 h 150"/>
                <a:gd name="T74" fmla="*/ 128 w 197"/>
                <a:gd name="T75" fmla="*/ 76 h 150"/>
                <a:gd name="T76" fmla="*/ 130 w 197"/>
                <a:gd name="T77" fmla="*/ 45 h 150"/>
                <a:gd name="T78" fmla="*/ 111 w 197"/>
                <a:gd name="T79" fmla="*/ 64 h 150"/>
                <a:gd name="T80" fmla="*/ 102 w 197"/>
                <a:gd name="T81" fmla="*/ 70 h 150"/>
                <a:gd name="T82" fmla="*/ 97 w 197"/>
                <a:gd name="T83" fmla="*/ 91 h 150"/>
                <a:gd name="T84" fmla="*/ 92 w 197"/>
                <a:gd name="T85" fmla="*/ 101 h 150"/>
                <a:gd name="T86" fmla="*/ 91 w 197"/>
                <a:gd name="T87" fmla="*/ 102 h 150"/>
                <a:gd name="T88" fmla="*/ 74 w 197"/>
                <a:gd name="T89" fmla="*/ 110 h 150"/>
                <a:gd name="T90" fmla="*/ 74 w 197"/>
                <a:gd name="T91" fmla="*/ 107 h 150"/>
                <a:gd name="T92" fmla="*/ 82 w 197"/>
                <a:gd name="T93" fmla="*/ 85 h 150"/>
                <a:gd name="T94" fmla="*/ 63 w 197"/>
                <a:gd name="T95" fmla="*/ 94 h 150"/>
                <a:gd name="T96" fmla="*/ 53 w 197"/>
                <a:gd name="T97" fmla="*/ 91 h 150"/>
                <a:gd name="T98" fmla="*/ 52 w 197"/>
                <a:gd name="T99" fmla="*/ 90 h 150"/>
                <a:gd name="T100" fmla="*/ 48 w 197"/>
                <a:gd name="T101" fmla="*/ 88 h 150"/>
                <a:gd name="T102" fmla="*/ 44 w 197"/>
                <a:gd name="T103" fmla="*/ 100 h 150"/>
                <a:gd name="T104" fmla="*/ 27 w 197"/>
                <a:gd name="T105" fmla="*/ 147 h 150"/>
                <a:gd name="T106" fmla="*/ 20 w 197"/>
                <a:gd name="T10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150">
                  <a:moveTo>
                    <a:pt x="20" y="150"/>
                  </a:moveTo>
                  <a:cubicBezTo>
                    <a:pt x="9" y="146"/>
                    <a:pt x="0" y="124"/>
                    <a:pt x="13" y="119"/>
                  </a:cubicBezTo>
                  <a:cubicBezTo>
                    <a:pt x="13" y="117"/>
                    <a:pt x="15" y="115"/>
                    <a:pt x="17" y="114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27" y="103"/>
                    <a:pt x="35" y="88"/>
                    <a:pt x="44" y="77"/>
                  </a:cubicBezTo>
                  <a:cubicBezTo>
                    <a:pt x="46" y="72"/>
                    <a:pt x="47" y="68"/>
                    <a:pt x="52" y="67"/>
                  </a:cubicBezTo>
                  <a:cubicBezTo>
                    <a:pt x="55" y="69"/>
                    <a:pt x="54" y="74"/>
                    <a:pt x="53" y="78"/>
                  </a:cubicBezTo>
                  <a:cubicBezTo>
                    <a:pt x="54" y="79"/>
                    <a:pt x="58" y="78"/>
                    <a:pt x="60" y="77"/>
                  </a:cubicBezTo>
                  <a:cubicBezTo>
                    <a:pt x="68" y="71"/>
                    <a:pt x="78" y="65"/>
                    <a:pt x="85" y="58"/>
                  </a:cubicBezTo>
                  <a:cubicBezTo>
                    <a:pt x="86" y="55"/>
                    <a:pt x="86" y="52"/>
                    <a:pt x="87" y="48"/>
                  </a:cubicBezTo>
                  <a:cubicBezTo>
                    <a:pt x="81" y="50"/>
                    <a:pt x="64" y="54"/>
                    <a:pt x="68" y="44"/>
                  </a:cubicBezTo>
                  <a:cubicBezTo>
                    <a:pt x="75" y="41"/>
                    <a:pt x="84" y="36"/>
                    <a:pt x="88" y="29"/>
                  </a:cubicBezTo>
                  <a:cubicBezTo>
                    <a:pt x="90" y="22"/>
                    <a:pt x="89" y="14"/>
                    <a:pt x="92" y="9"/>
                  </a:cubicBezTo>
                  <a:cubicBezTo>
                    <a:pt x="99" y="5"/>
                    <a:pt x="108" y="14"/>
                    <a:pt x="109" y="22"/>
                  </a:cubicBezTo>
                  <a:cubicBezTo>
                    <a:pt x="112" y="27"/>
                    <a:pt x="121" y="21"/>
                    <a:pt x="110" y="37"/>
                  </a:cubicBezTo>
                  <a:cubicBezTo>
                    <a:pt x="108" y="39"/>
                    <a:pt x="108" y="42"/>
                    <a:pt x="108" y="46"/>
                  </a:cubicBezTo>
                  <a:cubicBezTo>
                    <a:pt x="109" y="46"/>
                    <a:pt x="110" y="46"/>
                    <a:pt x="111" y="46"/>
                  </a:cubicBezTo>
                  <a:cubicBezTo>
                    <a:pt x="117" y="41"/>
                    <a:pt x="124" y="36"/>
                    <a:pt x="131" y="32"/>
                  </a:cubicBezTo>
                  <a:cubicBezTo>
                    <a:pt x="133" y="22"/>
                    <a:pt x="135" y="14"/>
                    <a:pt x="140" y="5"/>
                  </a:cubicBezTo>
                  <a:cubicBezTo>
                    <a:pt x="147" y="0"/>
                    <a:pt x="156" y="5"/>
                    <a:pt x="163" y="11"/>
                  </a:cubicBezTo>
                  <a:cubicBezTo>
                    <a:pt x="168" y="11"/>
                    <a:pt x="172" y="8"/>
                    <a:pt x="176" y="5"/>
                  </a:cubicBezTo>
                  <a:cubicBezTo>
                    <a:pt x="178" y="4"/>
                    <a:pt x="178" y="4"/>
                    <a:pt x="182" y="4"/>
                  </a:cubicBezTo>
                  <a:cubicBezTo>
                    <a:pt x="183" y="7"/>
                    <a:pt x="184" y="9"/>
                    <a:pt x="184" y="13"/>
                  </a:cubicBezTo>
                  <a:cubicBezTo>
                    <a:pt x="181" y="24"/>
                    <a:pt x="151" y="27"/>
                    <a:pt x="157" y="39"/>
                  </a:cubicBezTo>
                  <a:cubicBezTo>
                    <a:pt x="162" y="39"/>
                    <a:pt x="164" y="33"/>
                    <a:pt x="166" y="29"/>
                  </a:cubicBezTo>
                  <a:cubicBezTo>
                    <a:pt x="171" y="26"/>
                    <a:pt x="184" y="30"/>
                    <a:pt x="190" y="34"/>
                  </a:cubicBezTo>
                  <a:cubicBezTo>
                    <a:pt x="197" y="42"/>
                    <a:pt x="192" y="45"/>
                    <a:pt x="184" y="50"/>
                  </a:cubicBezTo>
                  <a:cubicBezTo>
                    <a:pt x="183" y="52"/>
                    <a:pt x="183" y="53"/>
                    <a:pt x="182" y="54"/>
                  </a:cubicBezTo>
                  <a:cubicBezTo>
                    <a:pt x="181" y="70"/>
                    <a:pt x="181" y="70"/>
                    <a:pt x="182" y="93"/>
                  </a:cubicBezTo>
                  <a:cubicBezTo>
                    <a:pt x="179" y="99"/>
                    <a:pt x="177" y="102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9" y="112"/>
                    <a:pt x="162" y="117"/>
                    <a:pt x="158" y="113"/>
                  </a:cubicBezTo>
                  <a:cubicBezTo>
                    <a:pt x="158" y="94"/>
                    <a:pt x="159" y="75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56" y="67"/>
                    <a:pt x="147" y="84"/>
                    <a:pt x="139" y="89"/>
                  </a:cubicBezTo>
                  <a:cubicBezTo>
                    <a:pt x="132" y="90"/>
                    <a:pt x="126" y="86"/>
                    <a:pt x="124" y="80"/>
                  </a:cubicBezTo>
                  <a:cubicBezTo>
                    <a:pt x="125" y="78"/>
                    <a:pt x="126" y="77"/>
                    <a:pt x="128" y="76"/>
                  </a:cubicBezTo>
                  <a:cubicBezTo>
                    <a:pt x="132" y="68"/>
                    <a:pt x="130" y="53"/>
                    <a:pt x="130" y="45"/>
                  </a:cubicBezTo>
                  <a:cubicBezTo>
                    <a:pt x="125" y="46"/>
                    <a:pt x="115" y="59"/>
                    <a:pt x="111" y="64"/>
                  </a:cubicBezTo>
                  <a:cubicBezTo>
                    <a:pt x="108" y="66"/>
                    <a:pt x="105" y="68"/>
                    <a:pt x="102" y="70"/>
                  </a:cubicBezTo>
                  <a:cubicBezTo>
                    <a:pt x="100" y="77"/>
                    <a:pt x="98" y="84"/>
                    <a:pt x="97" y="91"/>
                  </a:cubicBezTo>
                  <a:cubicBezTo>
                    <a:pt x="95" y="95"/>
                    <a:pt x="93" y="98"/>
                    <a:pt x="92" y="101"/>
                  </a:cubicBezTo>
                  <a:cubicBezTo>
                    <a:pt x="91" y="101"/>
                    <a:pt x="91" y="101"/>
                    <a:pt x="91" y="102"/>
                  </a:cubicBezTo>
                  <a:cubicBezTo>
                    <a:pt x="88" y="106"/>
                    <a:pt x="80" y="118"/>
                    <a:pt x="74" y="110"/>
                  </a:cubicBezTo>
                  <a:cubicBezTo>
                    <a:pt x="74" y="109"/>
                    <a:pt x="74" y="108"/>
                    <a:pt x="74" y="107"/>
                  </a:cubicBezTo>
                  <a:cubicBezTo>
                    <a:pt x="79" y="101"/>
                    <a:pt x="82" y="92"/>
                    <a:pt x="82" y="85"/>
                  </a:cubicBezTo>
                  <a:cubicBezTo>
                    <a:pt x="75" y="87"/>
                    <a:pt x="70" y="94"/>
                    <a:pt x="63" y="94"/>
                  </a:cubicBezTo>
                  <a:cubicBezTo>
                    <a:pt x="59" y="93"/>
                    <a:pt x="55" y="92"/>
                    <a:pt x="53" y="91"/>
                  </a:cubicBezTo>
                  <a:cubicBezTo>
                    <a:pt x="53" y="90"/>
                    <a:pt x="53" y="90"/>
                    <a:pt x="52" y="90"/>
                  </a:cubicBezTo>
                  <a:cubicBezTo>
                    <a:pt x="51" y="89"/>
                    <a:pt x="49" y="87"/>
                    <a:pt x="48" y="88"/>
                  </a:cubicBezTo>
                  <a:cubicBezTo>
                    <a:pt x="47" y="91"/>
                    <a:pt x="45" y="96"/>
                    <a:pt x="44" y="100"/>
                  </a:cubicBezTo>
                  <a:cubicBezTo>
                    <a:pt x="37" y="115"/>
                    <a:pt x="32" y="130"/>
                    <a:pt x="27" y="147"/>
                  </a:cubicBezTo>
                  <a:cubicBezTo>
                    <a:pt x="24" y="149"/>
                    <a:pt x="23" y="150"/>
                    <a:pt x="20" y="1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5" name="Freeform 83"/>
            <p:cNvSpPr/>
            <p:nvPr userDrawn="1"/>
          </p:nvSpPr>
          <p:spPr bwMode="auto">
            <a:xfrm>
              <a:off x="1401" y="757"/>
              <a:ext cx="37" cy="49"/>
            </a:xfrm>
            <a:custGeom>
              <a:avLst/>
              <a:gdLst>
                <a:gd name="T0" fmla="*/ 5 w 30"/>
                <a:gd name="T1" fmla="*/ 39 h 39"/>
                <a:gd name="T2" fmla="*/ 6 w 30"/>
                <a:gd name="T3" fmla="*/ 28 h 39"/>
                <a:gd name="T4" fmla="*/ 6 w 30"/>
                <a:gd name="T5" fmla="*/ 1 h 39"/>
                <a:gd name="T6" fmla="*/ 10 w 30"/>
                <a:gd name="T7" fmla="*/ 0 h 39"/>
                <a:gd name="T8" fmla="*/ 25 w 30"/>
                <a:gd name="T9" fmla="*/ 17 h 39"/>
                <a:gd name="T10" fmla="*/ 5 w 30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5" y="39"/>
                  </a:moveTo>
                  <a:cubicBezTo>
                    <a:pt x="3" y="35"/>
                    <a:pt x="6" y="31"/>
                    <a:pt x="6" y="28"/>
                  </a:cubicBezTo>
                  <a:cubicBezTo>
                    <a:pt x="3" y="17"/>
                    <a:pt x="0" y="9"/>
                    <a:pt x="6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4" y="4"/>
                    <a:pt x="21" y="11"/>
                    <a:pt x="25" y="17"/>
                  </a:cubicBezTo>
                  <a:cubicBezTo>
                    <a:pt x="30" y="29"/>
                    <a:pt x="14" y="35"/>
                    <a:pt x="5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6" name="Freeform 84"/>
            <p:cNvSpPr/>
            <p:nvPr userDrawn="1"/>
          </p:nvSpPr>
          <p:spPr bwMode="auto">
            <a:xfrm>
              <a:off x="1411" y="708"/>
              <a:ext cx="46" cy="47"/>
            </a:xfrm>
            <a:custGeom>
              <a:avLst/>
              <a:gdLst>
                <a:gd name="T0" fmla="*/ 7 w 37"/>
                <a:gd name="T1" fmla="*/ 38 h 38"/>
                <a:gd name="T2" fmla="*/ 4 w 37"/>
                <a:gd name="T3" fmla="*/ 36 h 38"/>
                <a:gd name="T4" fmla="*/ 6 w 37"/>
                <a:gd name="T5" fmla="*/ 29 h 38"/>
                <a:gd name="T6" fmla="*/ 11 w 37"/>
                <a:gd name="T7" fmla="*/ 0 h 38"/>
                <a:gd name="T8" fmla="*/ 16 w 37"/>
                <a:gd name="T9" fmla="*/ 7 h 38"/>
                <a:gd name="T10" fmla="*/ 24 w 37"/>
                <a:gd name="T11" fmla="*/ 32 h 38"/>
                <a:gd name="T12" fmla="*/ 7 w 37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8">
                  <a:moveTo>
                    <a:pt x="7" y="38"/>
                  </a:moveTo>
                  <a:cubicBezTo>
                    <a:pt x="5" y="37"/>
                    <a:pt x="5" y="37"/>
                    <a:pt x="4" y="36"/>
                  </a:cubicBezTo>
                  <a:cubicBezTo>
                    <a:pt x="6" y="33"/>
                    <a:pt x="7" y="32"/>
                    <a:pt x="6" y="29"/>
                  </a:cubicBezTo>
                  <a:cubicBezTo>
                    <a:pt x="0" y="20"/>
                    <a:pt x="0" y="5"/>
                    <a:pt x="11" y="0"/>
                  </a:cubicBezTo>
                  <a:cubicBezTo>
                    <a:pt x="14" y="0"/>
                    <a:pt x="15" y="3"/>
                    <a:pt x="16" y="7"/>
                  </a:cubicBezTo>
                  <a:cubicBezTo>
                    <a:pt x="23" y="14"/>
                    <a:pt x="37" y="23"/>
                    <a:pt x="24" y="32"/>
                  </a:cubicBezTo>
                  <a:cubicBezTo>
                    <a:pt x="18" y="35"/>
                    <a:pt x="13" y="36"/>
                    <a:pt x="7" y="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7" name="Freeform 85"/>
            <p:cNvSpPr/>
            <p:nvPr userDrawn="1"/>
          </p:nvSpPr>
          <p:spPr bwMode="auto">
            <a:xfrm>
              <a:off x="2067" y="765"/>
              <a:ext cx="26" cy="39"/>
            </a:xfrm>
            <a:custGeom>
              <a:avLst/>
              <a:gdLst>
                <a:gd name="T0" fmla="*/ 10 w 21"/>
                <a:gd name="T1" fmla="*/ 31 h 31"/>
                <a:gd name="T2" fmla="*/ 3 w 21"/>
                <a:gd name="T3" fmla="*/ 4 h 31"/>
                <a:gd name="T4" fmla="*/ 21 w 21"/>
                <a:gd name="T5" fmla="*/ 18 h 31"/>
                <a:gd name="T6" fmla="*/ 10 w 21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1">
                  <a:moveTo>
                    <a:pt x="10" y="31"/>
                  </a:moveTo>
                  <a:cubicBezTo>
                    <a:pt x="0" y="27"/>
                    <a:pt x="2" y="11"/>
                    <a:pt x="3" y="4"/>
                  </a:cubicBezTo>
                  <a:cubicBezTo>
                    <a:pt x="11" y="0"/>
                    <a:pt x="20" y="9"/>
                    <a:pt x="21" y="18"/>
                  </a:cubicBezTo>
                  <a:cubicBezTo>
                    <a:pt x="19" y="27"/>
                    <a:pt x="19" y="29"/>
                    <a:pt x="10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8" name="Freeform 86"/>
            <p:cNvSpPr>
              <a:spLocks noEditPoints="1"/>
            </p:cNvSpPr>
            <p:nvPr userDrawn="1"/>
          </p:nvSpPr>
          <p:spPr bwMode="auto">
            <a:xfrm>
              <a:off x="2057" y="673"/>
              <a:ext cx="166" cy="224"/>
            </a:xfrm>
            <a:custGeom>
              <a:avLst/>
              <a:gdLst>
                <a:gd name="T0" fmla="*/ 71 w 134"/>
                <a:gd name="T1" fmla="*/ 180 h 180"/>
                <a:gd name="T2" fmla="*/ 34 w 134"/>
                <a:gd name="T3" fmla="*/ 173 h 180"/>
                <a:gd name="T4" fmla="*/ 56 w 134"/>
                <a:gd name="T5" fmla="*/ 148 h 180"/>
                <a:gd name="T6" fmla="*/ 0 w 134"/>
                <a:gd name="T7" fmla="*/ 147 h 180"/>
                <a:gd name="T8" fmla="*/ 56 w 134"/>
                <a:gd name="T9" fmla="*/ 124 h 180"/>
                <a:gd name="T10" fmla="*/ 75 w 134"/>
                <a:gd name="T11" fmla="*/ 108 h 180"/>
                <a:gd name="T12" fmla="*/ 91 w 134"/>
                <a:gd name="T13" fmla="*/ 96 h 180"/>
                <a:gd name="T14" fmla="*/ 32 w 134"/>
                <a:gd name="T15" fmla="*/ 119 h 180"/>
                <a:gd name="T16" fmla="*/ 34 w 134"/>
                <a:gd name="T17" fmla="*/ 108 h 180"/>
                <a:gd name="T18" fmla="*/ 73 w 134"/>
                <a:gd name="T19" fmla="*/ 81 h 180"/>
                <a:gd name="T20" fmla="*/ 71 w 134"/>
                <a:gd name="T21" fmla="*/ 78 h 180"/>
                <a:gd name="T22" fmla="*/ 39 w 134"/>
                <a:gd name="T23" fmla="*/ 93 h 180"/>
                <a:gd name="T24" fmla="*/ 27 w 134"/>
                <a:gd name="T25" fmla="*/ 61 h 180"/>
                <a:gd name="T26" fmla="*/ 33 w 134"/>
                <a:gd name="T27" fmla="*/ 44 h 180"/>
                <a:gd name="T28" fmla="*/ 46 w 134"/>
                <a:gd name="T29" fmla="*/ 56 h 180"/>
                <a:gd name="T30" fmla="*/ 60 w 134"/>
                <a:gd name="T31" fmla="*/ 66 h 180"/>
                <a:gd name="T32" fmla="*/ 68 w 134"/>
                <a:gd name="T33" fmla="*/ 55 h 180"/>
                <a:gd name="T34" fmla="*/ 64 w 134"/>
                <a:gd name="T35" fmla="*/ 45 h 180"/>
                <a:gd name="T36" fmla="*/ 84 w 134"/>
                <a:gd name="T37" fmla="*/ 25 h 180"/>
                <a:gd name="T38" fmla="*/ 111 w 134"/>
                <a:gd name="T39" fmla="*/ 20 h 180"/>
                <a:gd name="T40" fmla="*/ 110 w 134"/>
                <a:gd name="T41" fmla="*/ 29 h 180"/>
                <a:gd name="T42" fmla="*/ 132 w 134"/>
                <a:gd name="T43" fmla="*/ 44 h 180"/>
                <a:gd name="T44" fmla="*/ 115 w 134"/>
                <a:gd name="T45" fmla="*/ 77 h 180"/>
                <a:gd name="T46" fmla="*/ 120 w 134"/>
                <a:gd name="T47" fmla="*/ 94 h 180"/>
                <a:gd name="T48" fmla="*/ 78 w 134"/>
                <a:gd name="T49" fmla="*/ 114 h 180"/>
                <a:gd name="T50" fmla="*/ 92 w 134"/>
                <a:gd name="T51" fmla="*/ 119 h 180"/>
                <a:gd name="T52" fmla="*/ 81 w 134"/>
                <a:gd name="T53" fmla="*/ 140 h 180"/>
                <a:gd name="T54" fmla="*/ 72 w 134"/>
                <a:gd name="T55" fmla="*/ 180 h 180"/>
                <a:gd name="T56" fmla="*/ 106 w 134"/>
                <a:gd name="T57" fmla="*/ 53 h 180"/>
                <a:gd name="T58" fmla="*/ 87 w 134"/>
                <a:gd name="T59" fmla="*/ 59 h 180"/>
                <a:gd name="T60" fmla="*/ 87 w 134"/>
                <a:gd name="T61" fmla="*/ 60 h 180"/>
                <a:gd name="T62" fmla="*/ 92 w 134"/>
                <a:gd name="T63" fmla="*/ 58 h 180"/>
                <a:gd name="T64" fmla="*/ 99 w 134"/>
                <a:gd name="T65" fmla="*/ 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72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58" y="180"/>
                    <a:pt x="46" y="179"/>
                    <a:pt x="34" y="175"/>
                  </a:cubicBezTo>
                  <a:cubicBezTo>
                    <a:pt x="34" y="174"/>
                    <a:pt x="34" y="174"/>
                    <a:pt x="34" y="173"/>
                  </a:cubicBezTo>
                  <a:cubicBezTo>
                    <a:pt x="41" y="169"/>
                    <a:pt x="50" y="170"/>
                    <a:pt x="55" y="163"/>
                  </a:cubicBezTo>
                  <a:cubicBezTo>
                    <a:pt x="56" y="157"/>
                    <a:pt x="57" y="152"/>
                    <a:pt x="56" y="148"/>
                  </a:cubicBezTo>
                  <a:cubicBezTo>
                    <a:pt x="43" y="148"/>
                    <a:pt x="37" y="157"/>
                    <a:pt x="27" y="161"/>
                  </a:cubicBezTo>
                  <a:cubicBezTo>
                    <a:pt x="18" y="162"/>
                    <a:pt x="3" y="154"/>
                    <a:pt x="0" y="147"/>
                  </a:cubicBezTo>
                  <a:cubicBezTo>
                    <a:pt x="0" y="136"/>
                    <a:pt x="3" y="141"/>
                    <a:pt x="14" y="140"/>
                  </a:cubicBezTo>
                  <a:cubicBezTo>
                    <a:pt x="28" y="138"/>
                    <a:pt x="43" y="130"/>
                    <a:pt x="56" y="124"/>
                  </a:cubicBezTo>
                  <a:cubicBezTo>
                    <a:pt x="59" y="121"/>
                    <a:pt x="59" y="121"/>
                    <a:pt x="61" y="121"/>
                  </a:cubicBezTo>
                  <a:cubicBezTo>
                    <a:pt x="64" y="112"/>
                    <a:pt x="66" y="110"/>
                    <a:pt x="75" y="108"/>
                  </a:cubicBezTo>
                  <a:cubicBezTo>
                    <a:pt x="79" y="106"/>
                    <a:pt x="79" y="106"/>
                    <a:pt x="90" y="100"/>
                  </a:cubicBezTo>
                  <a:cubicBezTo>
                    <a:pt x="90" y="99"/>
                    <a:pt x="91" y="98"/>
                    <a:pt x="91" y="96"/>
                  </a:cubicBezTo>
                  <a:cubicBezTo>
                    <a:pt x="74" y="98"/>
                    <a:pt x="61" y="112"/>
                    <a:pt x="48" y="121"/>
                  </a:cubicBezTo>
                  <a:cubicBezTo>
                    <a:pt x="41" y="122"/>
                    <a:pt x="36" y="121"/>
                    <a:pt x="32" y="119"/>
                  </a:cubicBezTo>
                  <a:cubicBezTo>
                    <a:pt x="29" y="120"/>
                    <a:pt x="12" y="123"/>
                    <a:pt x="20" y="116"/>
                  </a:cubicBezTo>
                  <a:cubicBezTo>
                    <a:pt x="25" y="114"/>
                    <a:pt x="29" y="111"/>
                    <a:pt x="34" y="108"/>
                  </a:cubicBezTo>
                  <a:cubicBezTo>
                    <a:pt x="47" y="100"/>
                    <a:pt x="61" y="93"/>
                    <a:pt x="74" y="85"/>
                  </a:cubicBezTo>
                  <a:cubicBezTo>
                    <a:pt x="74" y="83"/>
                    <a:pt x="73" y="82"/>
                    <a:pt x="73" y="81"/>
                  </a:cubicBezTo>
                  <a:cubicBezTo>
                    <a:pt x="73" y="79"/>
                    <a:pt x="74" y="77"/>
                    <a:pt x="74" y="75"/>
                  </a:cubicBezTo>
                  <a:cubicBezTo>
                    <a:pt x="72" y="76"/>
                    <a:pt x="71" y="76"/>
                    <a:pt x="71" y="78"/>
                  </a:cubicBezTo>
                  <a:cubicBezTo>
                    <a:pt x="63" y="81"/>
                    <a:pt x="59" y="88"/>
                    <a:pt x="53" y="81"/>
                  </a:cubicBezTo>
                  <a:cubicBezTo>
                    <a:pt x="51" y="88"/>
                    <a:pt x="46" y="93"/>
                    <a:pt x="39" y="93"/>
                  </a:cubicBezTo>
                  <a:cubicBezTo>
                    <a:pt x="32" y="89"/>
                    <a:pt x="32" y="77"/>
                    <a:pt x="31" y="72"/>
                  </a:cubicBezTo>
                  <a:cubicBezTo>
                    <a:pt x="30" y="71"/>
                    <a:pt x="29" y="67"/>
                    <a:pt x="27" y="61"/>
                  </a:cubicBezTo>
                  <a:cubicBezTo>
                    <a:pt x="24" y="55"/>
                    <a:pt x="18" y="47"/>
                    <a:pt x="22" y="42"/>
                  </a:cubicBezTo>
                  <a:cubicBezTo>
                    <a:pt x="27" y="38"/>
                    <a:pt x="29" y="37"/>
                    <a:pt x="33" y="44"/>
                  </a:cubicBezTo>
                  <a:cubicBezTo>
                    <a:pt x="37" y="47"/>
                    <a:pt x="42" y="51"/>
                    <a:pt x="45" y="56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48" y="62"/>
                    <a:pt x="54" y="69"/>
                    <a:pt x="53" y="77"/>
                  </a:cubicBezTo>
                  <a:cubicBezTo>
                    <a:pt x="57" y="75"/>
                    <a:pt x="62" y="71"/>
                    <a:pt x="60" y="66"/>
                  </a:cubicBezTo>
                  <a:cubicBezTo>
                    <a:pt x="53" y="63"/>
                    <a:pt x="57" y="57"/>
                    <a:pt x="61" y="55"/>
                  </a:cubicBezTo>
                  <a:cubicBezTo>
                    <a:pt x="64" y="55"/>
                    <a:pt x="64" y="55"/>
                    <a:pt x="68" y="55"/>
                  </a:cubicBezTo>
                  <a:cubicBezTo>
                    <a:pt x="68" y="53"/>
                    <a:pt x="68" y="53"/>
                    <a:pt x="67" y="52"/>
                  </a:cubicBezTo>
                  <a:cubicBezTo>
                    <a:pt x="62" y="50"/>
                    <a:pt x="63" y="49"/>
                    <a:pt x="64" y="45"/>
                  </a:cubicBezTo>
                  <a:cubicBezTo>
                    <a:pt x="58" y="43"/>
                    <a:pt x="56" y="37"/>
                    <a:pt x="58" y="32"/>
                  </a:cubicBezTo>
                  <a:cubicBezTo>
                    <a:pt x="76" y="28"/>
                    <a:pt x="76" y="28"/>
                    <a:pt x="84" y="25"/>
                  </a:cubicBezTo>
                  <a:cubicBezTo>
                    <a:pt x="89" y="19"/>
                    <a:pt x="95" y="0"/>
                    <a:pt x="106" y="4"/>
                  </a:cubicBezTo>
                  <a:cubicBezTo>
                    <a:pt x="109" y="7"/>
                    <a:pt x="111" y="14"/>
                    <a:pt x="111" y="20"/>
                  </a:cubicBezTo>
                  <a:cubicBezTo>
                    <a:pt x="109" y="23"/>
                    <a:pt x="107" y="25"/>
                    <a:pt x="107" y="28"/>
                  </a:cubicBezTo>
                  <a:cubicBezTo>
                    <a:pt x="108" y="28"/>
                    <a:pt x="109" y="28"/>
                    <a:pt x="110" y="29"/>
                  </a:cubicBezTo>
                  <a:cubicBezTo>
                    <a:pt x="117" y="25"/>
                    <a:pt x="121" y="21"/>
                    <a:pt x="125" y="31"/>
                  </a:cubicBezTo>
                  <a:cubicBezTo>
                    <a:pt x="132" y="35"/>
                    <a:pt x="134" y="34"/>
                    <a:pt x="132" y="44"/>
                  </a:cubicBezTo>
                  <a:cubicBezTo>
                    <a:pt x="127" y="55"/>
                    <a:pt x="121" y="66"/>
                    <a:pt x="115" y="76"/>
                  </a:cubicBezTo>
                  <a:cubicBezTo>
                    <a:pt x="115" y="76"/>
                    <a:pt x="115" y="77"/>
                    <a:pt x="115" y="77"/>
                  </a:cubicBezTo>
                  <a:cubicBezTo>
                    <a:pt x="117" y="77"/>
                    <a:pt x="118" y="78"/>
                    <a:pt x="119" y="78"/>
                  </a:cubicBezTo>
                  <a:cubicBezTo>
                    <a:pt x="120" y="83"/>
                    <a:pt x="120" y="88"/>
                    <a:pt x="120" y="94"/>
                  </a:cubicBezTo>
                  <a:cubicBezTo>
                    <a:pt x="116" y="100"/>
                    <a:pt x="110" y="100"/>
                    <a:pt x="103" y="101"/>
                  </a:cubicBezTo>
                  <a:cubicBezTo>
                    <a:pt x="94" y="106"/>
                    <a:pt x="86" y="109"/>
                    <a:pt x="78" y="114"/>
                  </a:cubicBezTo>
                  <a:cubicBezTo>
                    <a:pt x="78" y="116"/>
                    <a:pt x="78" y="118"/>
                    <a:pt x="79" y="120"/>
                  </a:cubicBezTo>
                  <a:cubicBezTo>
                    <a:pt x="83" y="120"/>
                    <a:pt x="87" y="120"/>
                    <a:pt x="92" y="119"/>
                  </a:cubicBezTo>
                  <a:cubicBezTo>
                    <a:pt x="96" y="123"/>
                    <a:pt x="96" y="131"/>
                    <a:pt x="93" y="136"/>
                  </a:cubicBezTo>
                  <a:cubicBezTo>
                    <a:pt x="88" y="137"/>
                    <a:pt x="85" y="138"/>
                    <a:pt x="81" y="140"/>
                  </a:cubicBezTo>
                  <a:cubicBezTo>
                    <a:pt x="81" y="142"/>
                    <a:pt x="81" y="144"/>
                    <a:pt x="80" y="147"/>
                  </a:cubicBezTo>
                  <a:cubicBezTo>
                    <a:pt x="81" y="156"/>
                    <a:pt x="85" y="178"/>
                    <a:pt x="72" y="180"/>
                  </a:cubicBezTo>
                  <a:moveTo>
                    <a:pt x="99" y="67"/>
                  </a:moveTo>
                  <a:cubicBezTo>
                    <a:pt x="103" y="63"/>
                    <a:pt x="106" y="58"/>
                    <a:pt x="106" y="53"/>
                  </a:cubicBezTo>
                  <a:cubicBezTo>
                    <a:pt x="102" y="49"/>
                    <a:pt x="96" y="49"/>
                    <a:pt x="92" y="49"/>
                  </a:cubicBezTo>
                  <a:cubicBezTo>
                    <a:pt x="92" y="51"/>
                    <a:pt x="92" y="51"/>
                    <a:pt x="87" y="59"/>
                  </a:cubicBezTo>
                  <a:cubicBezTo>
                    <a:pt x="88" y="59"/>
                    <a:pt x="88" y="59"/>
                    <a:pt x="89" y="59"/>
                  </a:cubicBezTo>
                  <a:cubicBezTo>
                    <a:pt x="88" y="60"/>
                    <a:pt x="88" y="60"/>
                    <a:pt x="87" y="60"/>
                  </a:cubicBezTo>
                  <a:cubicBezTo>
                    <a:pt x="87" y="60"/>
                    <a:pt x="88" y="60"/>
                    <a:pt x="88" y="61"/>
                  </a:cubicBezTo>
                  <a:cubicBezTo>
                    <a:pt x="90" y="61"/>
                    <a:pt x="91" y="59"/>
                    <a:pt x="92" y="58"/>
                  </a:cubicBezTo>
                  <a:cubicBezTo>
                    <a:pt x="98" y="57"/>
                    <a:pt x="98" y="59"/>
                    <a:pt x="98" y="67"/>
                  </a:cubicBezTo>
                  <a:cubicBezTo>
                    <a:pt x="98" y="67"/>
                    <a:pt x="98" y="67"/>
                    <a:pt x="99" y="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9" name="Freeform 87"/>
            <p:cNvSpPr/>
            <p:nvPr userDrawn="1"/>
          </p:nvSpPr>
          <p:spPr bwMode="auto">
            <a:xfrm>
              <a:off x="1415" y="933"/>
              <a:ext cx="31" cy="40"/>
            </a:xfrm>
            <a:custGeom>
              <a:avLst/>
              <a:gdLst>
                <a:gd name="T0" fmla="*/ 0 w 31"/>
                <a:gd name="T1" fmla="*/ 35 h 40"/>
                <a:gd name="T2" fmla="*/ 24 w 31"/>
                <a:gd name="T3" fmla="*/ 5 h 40"/>
                <a:gd name="T4" fmla="*/ 2 w 31"/>
                <a:gd name="T5" fmla="*/ 5 h 40"/>
                <a:gd name="T6" fmla="*/ 2 w 31"/>
                <a:gd name="T7" fmla="*/ 3 h 40"/>
                <a:gd name="T8" fmla="*/ 2 w 31"/>
                <a:gd name="T9" fmla="*/ 0 h 40"/>
                <a:gd name="T10" fmla="*/ 31 w 31"/>
                <a:gd name="T11" fmla="*/ 0 h 40"/>
                <a:gd name="T12" fmla="*/ 31 w 31"/>
                <a:gd name="T13" fmla="*/ 3 h 40"/>
                <a:gd name="T14" fmla="*/ 31 w 31"/>
                <a:gd name="T15" fmla="*/ 5 h 40"/>
                <a:gd name="T16" fmla="*/ 6 w 31"/>
                <a:gd name="T17" fmla="*/ 35 h 40"/>
                <a:gd name="T18" fmla="*/ 31 w 31"/>
                <a:gd name="T19" fmla="*/ 35 h 40"/>
                <a:gd name="T20" fmla="*/ 31 w 31"/>
                <a:gd name="T21" fmla="*/ 37 h 40"/>
                <a:gd name="T22" fmla="*/ 31 w 31"/>
                <a:gd name="T23" fmla="*/ 40 h 40"/>
                <a:gd name="T24" fmla="*/ 0 w 31"/>
                <a:gd name="T25" fmla="*/ 40 h 40"/>
                <a:gd name="T26" fmla="*/ 0 w 31"/>
                <a:gd name="T27" fmla="*/ 37 h 40"/>
                <a:gd name="T28" fmla="*/ 0 w 31"/>
                <a:gd name="T2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0" y="35"/>
                  </a:moveTo>
                  <a:lnTo>
                    <a:pt x="24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6" y="35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1" y="40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0" name="Freeform 88"/>
            <p:cNvSpPr/>
            <p:nvPr userDrawn="1"/>
          </p:nvSpPr>
          <p:spPr bwMode="auto">
            <a:xfrm>
              <a:off x="1458" y="933"/>
              <a:ext cx="31" cy="40"/>
            </a:xfrm>
            <a:custGeom>
              <a:avLst/>
              <a:gdLst>
                <a:gd name="T0" fmla="*/ 0 w 31"/>
                <a:gd name="T1" fmla="*/ 0 h 40"/>
                <a:gd name="T2" fmla="*/ 2 w 31"/>
                <a:gd name="T3" fmla="*/ 0 h 40"/>
                <a:gd name="T4" fmla="*/ 5 w 31"/>
                <a:gd name="T5" fmla="*/ 0 h 40"/>
                <a:gd name="T6" fmla="*/ 5 w 31"/>
                <a:gd name="T7" fmla="*/ 16 h 40"/>
                <a:gd name="T8" fmla="*/ 26 w 31"/>
                <a:gd name="T9" fmla="*/ 16 h 40"/>
                <a:gd name="T10" fmla="*/ 26 w 31"/>
                <a:gd name="T11" fmla="*/ 0 h 40"/>
                <a:gd name="T12" fmla="*/ 28 w 31"/>
                <a:gd name="T13" fmla="*/ 0 h 40"/>
                <a:gd name="T14" fmla="*/ 31 w 31"/>
                <a:gd name="T15" fmla="*/ 0 h 40"/>
                <a:gd name="T16" fmla="*/ 31 w 31"/>
                <a:gd name="T17" fmla="*/ 40 h 40"/>
                <a:gd name="T18" fmla="*/ 28 w 31"/>
                <a:gd name="T19" fmla="*/ 40 h 40"/>
                <a:gd name="T20" fmla="*/ 26 w 31"/>
                <a:gd name="T21" fmla="*/ 40 h 40"/>
                <a:gd name="T22" fmla="*/ 26 w 31"/>
                <a:gd name="T23" fmla="*/ 21 h 40"/>
                <a:gd name="T24" fmla="*/ 5 w 31"/>
                <a:gd name="T25" fmla="*/ 21 h 40"/>
                <a:gd name="T26" fmla="*/ 5 w 31"/>
                <a:gd name="T27" fmla="*/ 40 h 40"/>
                <a:gd name="T28" fmla="*/ 2 w 31"/>
                <a:gd name="T29" fmla="*/ 40 h 40"/>
                <a:gd name="T30" fmla="*/ 0 w 31"/>
                <a:gd name="T31" fmla="*/ 40 h 40"/>
                <a:gd name="T32" fmla="*/ 0 w 31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6" y="21"/>
                  </a:lnTo>
                  <a:lnTo>
                    <a:pt x="5" y="21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1" name="Freeform 89"/>
            <p:cNvSpPr/>
            <p:nvPr userDrawn="1"/>
          </p:nvSpPr>
          <p:spPr bwMode="auto">
            <a:xfrm>
              <a:off x="1503" y="933"/>
              <a:ext cx="29" cy="40"/>
            </a:xfrm>
            <a:custGeom>
              <a:avLst/>
              <a:gdLst>
                <a:gd name="T0" fmla="*/ 0 w 29"/>
                <a:gd name="T1" fmla="*/ 40 h 40"/>
                <a:gd name="T2" fmla="*/ 0 w 29"/>
                <a:gd name="T3" fmla="*/ 0 h 40"/>
                <a:gd name="T4" fmla="*/ 29 w 29"/>
                <a:gd name="T5" fmla="*/ 0 h 40"/>
                <a:gd name="T6" fmla="*/ 29 w 29"/>
                <a:gd name="T7" fmla="*/ 3 h 40"/>
                <a:gd name="T8" fmla="*/ 29 w 29"/>
                <a:gd name="T9" fmla="*/ 5 h 40"/>
                <a:gd name="T10" fmla="*/ 6 w 29"/>
                <a:gd name="T11" fmla="*/ 5 h 40"/>
                <a:gd name="T12" fmla="*/ 6 w 29"/>
                <a:gd name="T13" fmla="*/ 16 h 40"/>
                <a:gd name="T14" fmla="*/ 27 w 29"/>
                <a:gd name="T15" fmla="*/ 16 h 40"/>
                <a:gd name="T16" fmla="*/ 27 w 29"/>
                <a:gd name="T17" fmla="*/ 19 h 40"/>
                <a:gd name="T18" fmla="*/ 27 w 29"/>
                <a:gd name="T19" fmla="*/ 21 h 40"/>
                <a:gd name="T20" fmla="*/ 6 w 29"/>
                <a:gd name="T21" fmla="*/ 21 h 40"/>
                <a:gd name="T22" fmla="*/ 6 w 29"/>
                <a:gd name="T23" fmla="*/ 35 h 40"/>
                <a:gd name="T24" fmla="*/ 29 w 29"/>
                <a:gd name="T25" fmla="*/ 35 h 40"/>
                <a:gd name="T26" fmla="*/ 29 w 29"/>
                <a:gd name="T27" fmla="*/ 37 h 40"/>
                <a:gd name="T28" fmla="*/ 29 w 29"/>
                <a:gd name="T29" fmla="*/ 40 h 40"/>
                <a:gd name="T30" fmla="*/ 0 w 29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29" y="35"/>
                  </a:lnTo>
                  <a:lnTo>
                    <a:pt x="29" y="37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2" name="Freeform 90"/>
            <p:cNvSpPr/>
            <p:nvPr userDrawn="1"/>
          </p:nvSpPr>
          <p:spPr bwMode="auto">
            <a:xfrm>
              <a:off x="1542" y="933"/>
              <a:ext cx="22" cy="40"/>
            </a:xfrm>
            <a:custGeom>
              <a:avLst/>
              <a:gdLst>
                <a:gd name="T0" fmla="*/ 14 w 18"/>
                <a:gd name="T1" fmla="*/ 0 h 32"/>
                <a:gd name="T2" fmla="*/ 16 w 18"/>
                <a:gd name="T3" fmla="*/ 0 h 32"/>
                <a:gd name="T4" fmla="*/ 18 w 18"/>
                <a:gd name="T5" fmla="*/ 0 h 32"/>
                <a:gd name="T6" fmla="*/ 18 w 18"/>
                <a:gd name="T7" fmla="*/ 23 h 32"/>
                <a:gd name="T8" fmla="*/ 16 w 18"/>
                <a:gd name="T9" fmla="*/ 30 h 32"/>
                <a:gd name="T10" fmla="*/ 9 w 18"/>
                <a:gd name="T11" fmla="*/ 32 h 32"/>
                <a:gd name="T12" fmla="*/ 2 w 18"/>
                <a:gd name="T13" fmla="*/ 30 h 32"/>
                <a:gd name="T14" fmla="*/ 0 w 18"/>
                <a:gd name="T15" fmla="*/ 23 h 32"/>
                <a:gd name="T16" fmla="*/ 0 w 18"/>
                <a:gd name="T17" fmla="*/ 21 h 32"/>
                <a:gd name="T18" fmla="*/ 4 w 18"/>
                <a:gd name="T19" fmla="*/ 21 h 32"/>
                <a:gd name="T20" fmla="*/ 4 w 18"/>
                <a:gd name="T21" fmla="*/ 23 h 32"/>
                <a:gd name="T22" fmla="*/ 6 w 18"/>
                <a:gd name="T23" fmla="*/ 27 h 32"/>
                <a:gd name="T24" fmla="*/ 9 w 18"/>
                <a:gd name="T25" fmla="*/ 29 h 32"/>
                <a:gd name="T26" fmla="*/ 13 w 18"/>
                <a:gd name="T27" fmla="*/ 27 h 32"/>
                <a:gd name="T28" fmla="*/ 14 w 18"/>
                <a:gd name="T29" fmla="*/ 23 h 32"/>
                <a:gd name="T30" fmla="*/ 14 w 18"/>
                <a:gd name="T3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32">
                  <a:moveTo>
                    <a:pt x="1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6"/>
                    <a:pt x="18" y="28"/>
                    <a:pt x="16" y="30"/>
                  </a:cubicBezTo>
                  <a:cubicBezTo>
                    <a:pt x="14" y="32"/>
                    <a:pt x="12" y="32"/>
                    <a:pt x="9" y="32"/>
                  </a:cubicBezTo>
                  <a:cubicBezTo>
                    <a:pt x="6" y="32"/>
                    <a:pt x="4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6" y="28"/>
                    <a:pt x="8" y="29"/>
                    <a:pt x="9" y="29"/>
                  </a:cubicBezTo>
                  <a:cubicBezTo>
                    <a:pt x="11" y="29"/>
                    <a:pt x="12" y="28"/>
                    <a:pt x="13" y="27"/>
                  </a:cubicBezTo>
                  <a:cubicBezTo>
                    <a:pt x="14" y="26"/>
                    <a:pt x="14" y="24"/>
                    <a:pt x="14" y="23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3" name="Freeform 91"/>
            <p:cNvSpPr/>
            <p:nvPr userDrawn="1"/>
          </p:nvSpPr>
          <p:spPr bwMode="auto">
            <a:xfrm>
              <a:off x="1579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3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3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4" name="Freeform 92"/>
            <p:cNvSpPr>
              <a:spLocks noEditPoints="1"/>
            </p:cNvSpPr>
            <p:nvPr userDrawn="1"/>
          </p:nvSpPr>
          <p:spPr bwMode="auto">
            <a:xfrm>
              <a:off x="1595" y="933"/>
              <a:ext cx="36" cy="40"/>
            </a:xfrm>
            <a:custGeom>
              <a:avLst/>
              <a:gdLst>
                <a:gd name="T0" fmla="*/ 15 w 36"/>
                <a:gd name="T1" fmla="*/ 0 h 40"/>
                <a:gd name="T2" fmla="*/ 19 w 36"/>
                <a:gd name="T3" fmla="*/ 0 h 40"/>
                <a:gd name="T4" fmla="*/ 21 w 36"/>
                <a:gd name="T5" fmla="*/ 0 h 40"/>
                <a:gd name="T6" fmla="*/ 36 w 36"/>
                <a:gd name="T7" fmla="*/ 40 h 40"/>
                <a:gd name="T8" fmla="*/ 33 w 36"/>
                <a:gd name="T9" fmla="*/ 40 h 40"/>
                <a:gd name="T10" fmla="*/ 30 w 36"/>
                <a:gd name="T11" fmla="*/ 40 h 40"/>
                <a:gd name="T12" fmla="*/ 26 w 36"/>
                <a:gd name="T13" fmla="*/ 27 h 40"/>
                <a:gd name="T14" fmla="*/ 10 w 36"/>
                <a:gd name="T15" fmla="*/ 27 h 40"/>
                <a:gd name="T16" fmla="*/ 7 w 36"/>
                <a:gd name="T17" fmla="*/ 40 h 40"/>
                <a:gd name="T18" fmla="*/ 4 w 36"/>
                <a:gd name="T19" fmla="*/ 40 h 40"/>
                <a:gd name="T20" fmla="*/ 0 w 36"/>
                <a:gd name="T21" fmla="*/ 40 h 40"/>
                <a:gd name="T22" fmla="*/ 15 w 36"/>
                <a:gd name="T23" fmla="*/ 0 h 40"/>
                <a:gd name="T24" fmla="*/ 12 w 36"/>
                <a:gd name="T25" fmla="*/ 24 h 40"/>
                <a:gd name="T26" fmla="*/ 24 w 36"/>
                <a:gd name="T27" fmla="*/ 24 h 40"/>
                <a:gd name="T28" fmla="*/ 19 w 36"/>
                <a:gd name="T29" fmla="*/ 5 h 40"/>
                <a:gd name="T30" fmla="*/ 19 w 36"/>
                <a:gd name="T31" fmla="*/ 5 h 40"/>
                <a:gd name="T32" fmla="*/ 12 w 36"/>
                <a:gd name="T33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15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36" y="40"/>
                  </a:lnTo>
                  <a:lnTo>
                    <a:pt x="33" y="40"/>
                  </a:lnTo>
                  <a:lnTo>
                    <a:pt x="30" y="40"/>
                  </a:lnTo>
                  <a:lnTo>
                    <a:pt x="26" y="27"/>
                  </a:lnTo>
                  <a:lnTo>
                    <a:pt x="10" y="27"/>
                  </a:lnTo>
                  <a:lnTo>
                    <a:pt x="7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15" y="0"/>
                  </a:lnTo>
                  <a:close/>
                  <a:moveTo>
                    <a:pt x="12" y="24"/>
                  </a:moveTo>
                  <a:lnTo>
                    <a:pt x="24" y="2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5" name="Freeform 93"/>
            <p:cNvSpPr/>
            <p:nvPr userDrawn="1"/>
          </p:nvSpPr>
          <p:spPr bwMode="auto">
            <a:xfrm>
              <a:off x="1641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3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4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9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9 w 31"/>
                <a:gd name="T23" fmla="*/ 40 h 40"/>
                <a:gd name="T24" fmla="*/ 26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6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6" name="Freeform 94"/>
            <p:cNvSpPr/>
            <p:nvPr userDrawn="1"/>
          </p:nvSpPr>
          <p:spPr bwMode="auto">
            <a:xfrm>
              <a:off x="1687" y="932"/>
              <a:ext cx="36" cy="41"/>
            </a:xfrm>
            <a:custGeom>
              <a:avLst/>
              <a:gdLst>
                <a:gd name="T0" fmla="*/ 15 w 29"/>
                <a:gd name="T1" fmla="*/ 33 h 33"/>
                <a:gd name="T2" fmla="*/ 4 w 29"/>
                <a:gd name="T3" fmla="*/ 29 h 33"/>
                <a:gd name="T4" fmla="*/ 0 w 29"/>
                <a:gd name="T5" fmla="*/ 17 h 33"/>
                <a:gd name="T6" fmla="*/ 4 w 29"/>
                <a:gd name="T7" fmla="*/ 5 h 33"/>
                <a:gd name="T8" fmla="*/ 15 w 29"/>
                <a:gd name="T9" fmla="*/ 0 h 33"/>
                <a:gd name="T10" fmla="*/ 24 w 29"/>
                <a:gd name="T11" fmla="*/ 3 h 33"/>
                <a:gd name="T12" fmla="*/ 28 w 29"/>
                <a:gd name="T13" fmla="*/ 10 h 33"/>
                <a:gd name="T14" fmla="*/ 24 w 29"/>
                <a:gd name="T15" fmla="*/ 10 h 33"/>
                <a:gd name="T16" fmla="*/ 21 w 29"/>
                <a:gd name="T17" fmla="*/ 5 h 33"/>
                <a:gd name="T18" fmla="*/ 15 w 29"/>
                <a:gd name="T19" fmla="*/ 4 h 33"/>
                <a:gd name="T20" fmla="*/ 7 w 29"/>
                <a:gd name="T21" fmla="*/ 7 h 33"/>
                <a:gd name="T22" fmla="*/ 4 w 29"/>
                <a:gd name="T23" fmla="*/ 17 h 33"/>
                <a:gd name="T24" fmla="*/ 7 w 29"/>
                <a:gd name="T25" fmla="*/ 26 h 33"/>
                <a:gd name="T26" fmla="*/ 15 w 29"/>
                <a:gd name="T27" fmla="*/ 30 h 33"/>
                <a:gd name="T28" fmla="*/ 23 w 29"/>
                <a:gd name="T29" fmla="*/ 26 h 33"/>
                <a:gd name="T30" fmla="*/ 24 w 29"/>
                <a:gd name="T31" fmla="*/ 25 h 33"/>
                <a:gd name="T32" fmla="*/ 25 w 29"/>
                <a:gd name="T33" fmla="*/ 23 h 33"/>
                <a:gd name="T34" fmla="*/ 25 w 29"/>
                <a:gd name="T35" fmla="*/ 20 h 33"/>
                <a:gd name="T36" fmla="*/ 25 w 29"/>
                <a:gd name="T37" fmla="*/ 19 h 33"/>
                <a:gd name="T38" fmla="*/ 15 w 29"/>
                <a:gd name="T39" fmla="*/ 19 h 33"/>
                <a:gd name="T40" fmla="*/ 15 w 29"/>
                <a:gd name="T41" fmla="*/ 16 h 33"/>
                <a:gd name="T42" fmla="*/ 29 w 29"/>
                <a:gd name="T43" fmla="*/ 16 h 33"/>
                <a:gd name="T44" fmla="*/ 29 w 29"/>
                <a:gd name="T45" fmla="*/ 32 h 33"/>
                <a:gd name="T46" fmla="*/ 26 w 29"/>
                <a:gd name="T47" fmla="*/ 32 h 33"/>
                <a:gd name="T48" fmla="*/ 25 w 29"/>
                <a:gd name="T49" fmla="*/ 28 h 33"/>
                <a:gd name="T50" fmla="*/ 25 w 29"/>
                <a:gd name="T51" fmla="*/ 29 h 33"/>
                <a:gd name="T52" fmla="*/ 15 w 29"/>
                <a:gd name="T5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3">
                  <a:moveTo>
                    <a:pt x="15" y="33"/>
                  </a:moveTo>
                  <a:cubicBezTo>
                    <a:pt x="10" y="33"/>
                    <a:pt x="7" y="32"/>
                    <a:pt x="4" y="29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0" y="0"/>
                    <a:pt x="15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8" y="7"/>
                    <a:pt x="28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8"/>
                    <a:pt x="23" y="7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5" y="10"/>
                    <a:pt x="4" y="13"/>
                    <a:pt x="4" y="17"/>
                  </a:cubicBezTo>
                  <a:cubicBezTo>
                    <a:pt x="4" y="21"/>
                    <a:pt x="5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6"/>
                  </a:cubicBezTo>
                  <a:cubicBezTo>
                    <a:pt x="23" y="26"/>
                    <a:pt x="23" y="25"/>
                    <a:pt x="24" y="25"/>
                  </a:cubicBezTo>
                  <a:cubicBezTo>
                    <a:pt x="24" y="24"/>
                    <a:pt x="24" y="24"/>
                    <a:pt x="25" y="23"/>
                  </a:cubicBezTo>
                  <a:cubicBezTo>
                    <a:pt x="25" y="22"/>
                    <a:pt x="25" y="21"/>
                    <a:pt x="25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2" y="32"/>
                    <a:pt x="19" y="33"/>
                    <a:pt x="15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7" name="Freeform 95"/>
            <p:cNvSpPr/>
            <p:nvPr userDrawn="1"/>
          </p:nvSpPr>
          <p:spPr bwMode="auto">
            <a:xfrm>
              <a:off x="1760" y="933"/>
              <a:ext cx="31" cy="40"/>
            </a:xfrm>
            <a:custGeom>
              <a:avLst/>
              <a:gdLst>
                <a:gd name="T0" fmla="*/ 25 w 25"/>
                <a:gd name="T1" fmla="*/ 20 h 32"/>
                <a:gd name="T2" fmla="*/ 21 w 25"/>
                <a:gd name="T3" fmla="*/ 29 h 32"/>
                <a:gd name="T4" fmla="*/ 12 w 25"/>
                <a:gd name="T5" fmla="*/ 32 h 32"/>
                <a:gd name="T6" fmla="*/ 3 w 25"/>
                <a:gd name="T7" fmla="*/ 29 h 32"/>
                <a:gd name="T8" fmla="*/ 0 w 25"/>
                <a:gd name="T9" fmla="*/ 20 h 32"/>
                <a:gd name="T10" fmla="*/ 0 w 25"/>
                <a:gd name="T11" fmla="*/ 0 h 32"/>
                <a:gd name="T12" fmla="*/ 2 w 25"/>
                <a:gd name="T13" fmla="*/ 0 h 32"/>
                <a:gd name="T14" fmla="*/ 4 w 25"/>
                <a:gd name="T15" fmla="*/ 0 h 32"/>
                <a:gd name="T16" fmla="*/ 4 w 25"/>
                <a:gd name="T17" fmla="*/ 20 h 32"/>
                <a:gd name="T18" fmla="*/ 6 w 25"/>
                <a:gd name="T19" fmla="*/ 26 h 32"/>
                <a:gd name="T20" fmla="*/ 12 w 25"/>
                <a:gd name="T21" fmla="*/ 29 h 32"/>
                <a:gd name="T22" fmla="*/ 18 w 25"/>
                <a:gd name="T23" fmla="*/ 26 h 32"/>
                <a:gd name="T24" fmla="*/ 20 w 25"/>
                <a:gd name="T25" fmla="*/ 20 h 32"/>
                <a:gd name="T26" fmla="*/ 20 w 25"/>
                <a:gd name="T27" fmla="*/ 0 h 32"/>
                <a:gd name="T28" fmla="*/ 22 w 25"/>
                <a:gd name="T29" fmla="*/ 0 h 32"/>
                <a:gd name="T30" fmla="*/ 25 w 25"/>
                <a:gd name="T31" fmla="*/ 0 h 32"/>
                <a:gd name="T32" fmla="*/ 25 w 25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25" y="20"/>
                  </a:moveTo>
                  <a:cubicBezTo>
                    <a:pt x="25" y="24"/>
                    <a:pt x="23" y="27"/>
                    <a:pt x="21" y="29"/>
                  </a:cubicBezTo>
                  <a:cubicBezTo>
                    <a:pt x="19" y="31"/>
                    <a:pt x="16" y="32"/>
                    <a:pt x="12" y="32"/>
                  </a:cubicBezTo>
                  <a:cubicBezTo>
                    <a:pt x="8" y="32"/>
                    <a:pt x="5" y="31"/>
                    <a:pt x="3" y="29"/>
                  </a:cubicBezTo>
                  <a:cubicBezTo>
                    <a:pt x="1" y="27"/>
                    <a:pt x="0" y="2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5" y="25"/>
                    <a:pt x="6" y="26"/>
                  </a:cubicBezTo>
                  <a:cubicBezTo>
                    <a:pt x="7" y="28"/>
                    <a:pt x="9" y="29"/>
                    <a:pt x="12" y="29"/>
                  </a:cubicBezTo>
                  <a:cubicBezTo>
                    <a:pt x="15" y="29"/>
                    <a:pt x="17" y="28"/>
                    <a:pt x="18" y="26"/>
                  </a:cubicBezTo>
                  <a:cubicBezTo>
                    <a:pt x="20" y="25"/>
                    <a:pt x="20" y="23"/>
                    <a:pt x="20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8" name="Freeform 96"/>
            <p:cNvSpPr/>
            <p:nvPr userDrawn="1"/>
          </p:nvSpPr>
          <p:spPr bwMode="auto">
            <a:xfrm>
              <a:off x="1806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2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2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8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8 w 31"/>
                <a:gd name="T23" fmla="*/ 40 h 40"/>
                <a:gd name="T24" fmla="*/ 25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5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9" name="Freeform 97"/>
            <p:cNvSpPr/>
            <p:nvPr userDrawn="1"/>
          </p:nvSpPr>
          <p:spPr bwMode="auto">
            <a:xfrm>
              <a:off x="1852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0" name="Freeform 98"/>
            <p:cNvSpPr/>
            <p:nvPr userDrawn="1"/>
          </p:nvSpPr>
          <p:spPr bwMode="auto">
            <a:xfrm>
              <a:off x="1867" y="933"/>
              <a:ext cx="34" cy="40"/>
            </a:xfrm>
            <a:custGeom>
              <a:avLst/>
              <a:gdLst>
                <a:gd name="T0" fmla="*/ 0 w 34"/>
                <a:gd name="T1" fmla="*/ 0 h 40"/>
                <a:gd name="T2" fmla="*/ 3 w 34"/>
                <a:gd name="T3" fmla="*/ 0 h 40"/>
                <a:gd name="T4" fmla="*/ 6 w 34"/>
                <a:gd name="T5" fmla="*/ 0 h 40"/>
                <a:gd name="T6" fmla="*/ 17 w 34"/>
                <a:gd name="T7" fmla="*/ 34 h 40"/>
                <a:gd name="T8" fmla="*/ 17 w 34"/>
                <a:gd name="T9" fmla="*/ 34 h 40"/>
                <a:gd name="T10" fmla="*/ 28 w 34"/>
                <a:gd name="T11" fmla="*/ 0 h 40"/>
                <a:gd name="T12" fmla="*/ 32 w 34"/>
                <a:gd name="T13" fmla="*/ 0 h 40"/>
                <a:gd name="T14" fmla="*/ 34 w 34"/>
                <a:gd name="T15" fmla="*/ 0 h 40"/>
                <a:gd name="T16" fmla="*/ 21 w 34"/>
                <a:gd name="T17" fmla="*/ 40 h 40"/>
                <a:gd name="T18" fmla="*/ 17 w 34"/>
                <a:gd name="T19" fmla="*/ 40 h 40"/>
                <a:gd name="T20" fmla="*/ 15 w 34"/>
                <a:gd name="T21" fmla="*/ 40 h 40"/>
                <a:gd name="T22" fmla="*/ 0 w 34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40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1" name="Freeform 99"/>
            <p:cNvSpPr/>
            <p:nvPr userDrawn="1"/>
          </p:nvSpPr>
          <p:spPr bwMode="auto">
            <a:xfrm>
              <a:off x="1911" y="933"/>
              <a:ext cx="30" cy="40"/>
            </a:xfrm>
            <a:custGeom>
              <a:avLst/>
              <a:gdLst>
                <a:gd name="T0" fmla="*/ 0 w 30"/>
                <a:gd name="T1" fmla="*/ 40 h 40"/>
                <a:gd name="T2" fmla="*/ 0 w 30"/>
                <a:gd name="T3" fmla="*/ 0 h 40"/>
                <a:gd name="T4" fmla="*/ 30 w 30"/>
                <a:gd name="T5" fmla="*/ 0 h 40"/>
                <a:gd name="T6" fmla="*/ 30 w 30"/>
                <a:gd name="T7" fmla="*/ 3 h 40"/>
                <a:gd name="T8" fmla="*/ 30 w 30"/>
                <a:gd name="T9" fmla="*/ 5 h 40"/>
                <a:gd name="T10" fmla="*/ 6 w 30"/>
                <a:gd name="T11" fmla="*/ 5 h 40"/>
                <a:gd name="T12" fmla="*/ 6 w 30"/>
                <a:gd name="T13" fmla="*/ 16 h 40"/>
                <a:gd name="T14" fmla="*/ 27 w 30"/>
                <a:gd name="T15" fmla="*/ 16 h 40"/>
                <a:gd name="T16" fmla="*/ 27 w 30"/>
                <a:gd name="T17" fmla="*/ 19 h 40"/>
                <a:gd name="T18" fmla="*/ 27 w 30"/>
                <a:gd name="T19" fmla="*/ 21 h 40"/>
                <a:gd name="T20" fmla="*/ 6 w 30"/>
                <a:gd name="T21" fmla="*/ 21 h 40"/>
                <a:gd name="T22" fmla="*/ 6 w 30"/>
                <a:gd name="T23" fmla="*/ 35 h 40"/>
                <a:gd name="T24" fmla="*/ 30 w 30"/>
                <a:gd name="T25" fmla="*/ 35 h 40"/>
                <a:gd name="T26" fmla="*/ 30 w 30"/>
                <a:gd name="T27" fmla="*/ 37 h 40"/>
                <a:gd name="T28" fmla="*/ 30 w 30"/>
                <a:gd name="T29" fmla="*/ 40 h 40"/>
                <a:gd name="T30" fmla="*/ 0 w 30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40">
                  <a:moveTo>
                    <a:pt x="0" y="4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30" y="35"/>
                  </a:lnTo>
                  <a:lnTo>
                    <a:pt x="30" y="37"/>
                  </a:lnTo>
                  <a:lnTo>
                    <a:pt x="30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2" name="Freeform 100"/>
            <p:cNvSpPr>
              <a:spLocks noEditPoints="1"/>
            </p:cNvSpPr>
            <p:nvPr userDrawn="1"/>
          </p:nvSpPr>
          <p:spPr bwMode="auto">
            <a:xfrm>
              <a:off x="1955" y="933"/>
              <a:ext cx="33" cy="40"/>
            </a:xfrm>
            <a:custGeom>
              <a:avLst/>
              <a:gdLst>
                <a:gd name="T0" fmla="*/ 0 w 27"/>
                <a:gd name="T1" fmla="*/ 0 h 32"/>
                <a:gd name="T2" fmla="*/ 2 w 27"/>
                <a:gd name="T3" fmla="*/ 0 h 32"/>
                <a:gd name="T4" fmla="*/ 15 w 27"/>
                <a:gd name="T5" fmla="*/ 0 h 32"/>
                <a:gd name="T6" fmla="*/ 23 w 27"/>
                <a:gd name="T7" fmla="*/ 2 h 32"/>
                <a:gd name="T8" fmla="*/ 25 w 27"/>
                <a:gd name="T9" fmla="*/ 8 h 32"/>
                <a:gd name="T10" fmla="*/ 23 w 27"/>
                <a:gd name="T11" fmla="*/ 15 h 32"/>
                <a:gd name="T12" fmla="*/ 21 w 27"/>
                <a:gd name="T13" fmla="*/ 16 h 32"/>
                <a:gd name="T14" fmla="*/ 22 w 27"/>
                <a:gd name="T15" fmla="*/ 16 h 32"/>
                <a:gd name="T16" fmla="*/ 25 w 27"/>
                <a:gd name="T17" fmla="*/ 22 h 32"/>
                <a:gd name="T18" fmla="*/ 25 w 27"/>
                <a:gd name="T19" fmla="*/ 28 h 32"/>
                <a:gd name="T20" fmla="*/ 25 w 27"/>
                <a:gd name="T21" fmla="*/ 30 h 32"/>
                <a:gd name="T22" fmla="*/ 27 w 27"/>
                <a:gd name="T23" fmla="*/ 31 h 32"/>
                <a:gd name="T24" fmla="*/ 27 w 27"/>
                <a:gd name="T25" fmla="*/ 31 h 32"/>
                <a:gd name="T26" fmla="*/ 21 w 27"/>
                <a:gd name="T27" fmla="*/ 31 h 32"/>
                <a:gd name="T28" fmla="*/ 21 w 27"/>
                <a:gd name="T29" fmla="*/ 29 h 32"/>
                <a:gd name="T30" fmla="*/ 21 w 27"/>
                <a:gd name="T31" fmla="*/ 26 h 32"/>
                <a:gd name="T32" fmla="*/ 21 w 27"/>
                <a:gd name="T33" fmla="*/ 23 h 32"/>
                <a:gd name="T34" fmla="*/ 19 w 27"/>
                <a:gd name="T35" fmla="*/ 19 h 32"/>
                <a:gd name="T36" fmla="*/ 15 w 27"/>
                <a:gd name="T37" fmla="*/ 18 h 32"/>
                <a:gd name="T38" fmla="*/ 4 w 27"/>
                <a:gd name="T39" fmla="*/ 18 h 32"/>
                <a:gd name="T40" fmla="*/ 4 w 27"/>
                <a:gd name="T41" fmla="*/ 32 h 32"/>
                <a:gd name="T42" fmla="*/ 2 w 27"/>
                <a:gd name="T43" fmla="*/ 32 h 32"/>
                <a:gd name="T44" fmla="*/ 0 w 27"/>
                <a:gd name="T45" fmla="*/ 32 h 32"/>
                <a:gd name="T46" fmla="*/ 0 w 27"/>
                <a:gd name="T47" fmla="*/ 0 h 32"/>
                <a:gd name="T48" fmla="*/ 4 w 27"/>
                <a:gd name="T49" fmla="*/ 14 h 32"/>
                <a:gd name="T50" fmla="*/ 15 w 27"/>
                <a:gd name="T51" fmla="*/ 14 h 32"/>
                <a:gd name="T52" fmla="*/ 19 w 27"/>
                <a:gd name="T53" fmla="*/ 13 h 32"/>
                <a:gd name="T54" fmla="*/ 21 w 27"/>
                <a:gd name="T55" fmla="*/ 9 h 32"/>
                <a:gd name="T56" fmla="*/ 19 w 27"/>
                <a:gd name="T57" fmla="*/ 5 h 32"/>
                <a:gd name="T58" fmla="*/ 15 w 27"/>
                <a:gd name="T59" fmla="*/ 3 h 32"/>
                <a:gd name="T60" fmla="*/ 4 w 27"/>
                <a:gd name="T61" fmla="*/ 3 h 32"/>
                <a:gd name="T62" fmla="*/ 4 w 27"/>
                <a:gd name="T63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3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1" y="1"/>
                    <a:pt x="23" y="2"/>
                  </a:cubicBezTo>
                  <a:cubicBezTo>
                    <a:pt x="24" y="3"/>
                    <a:pt x="25" y="6"/>
                    <a:pt x="25" y="8"/>
                  </a:cubicBezTo>
                  <a:cubicBezTo>
                    <a:pt x="25" y="11"/>
                    <a:pt x="24" y="13"/>
                    <a:pt x="23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4" y="17"/>
                    <a:pt x="25" y="19"/>
                    <a:pt x="25" y="2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30"/>
                  </a:cubicBezTo>
                  <a:cubicBezTo>
                    <a:pt x="26" y="30"/>
                    <a:pt x="26" y="30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29"/>
                  </a:cubicBezTo>
                  <a:cubicBezTo>
                    <a:pt x="21" y="28"/>
                    <a:pt x="21" y="27"/>
                    <a:pt x="21" y="26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4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9" y="14"/>
                    <a:pt x="19" y="13"/>
                  </a:cubicBezTo>
                  <a:cubicBezTo>
                    <a:pt x="20" y="12"/>
                    <a:pt x="21" y="11"/>
                    <a:pt x="21" y="9"/>
                  </a:cubicBezTo>
                  <a:cubicBezTo>
                    <a:pt x="21" y="7"/>
                    <a:pt x="20" y="5"/>
                    <a:pt x="19" y="5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3" name="Freeform 101"/>
            <p:cNvSpPr/>
            <p:nvPr userDrawn="1"/>
          </p:nvSpPr>
          <p:spPr bwMode="auto">
            <a:xfrm>
              <a:off x="1999" y="932"/>
              <a:ext cx="31" cy="41"/>
            </a:xfrm>
            <a:custGeom>
              <a:avLst/>
              <a:gdLst>
                <a:gd name="T0" fmla="*/ 20 w 25"/>
                <a:gd name="T1" fmla="*/ 10 h 33"/>
                <a:gd name="T2" fmla="*/ 18 w 25"/>
                <a:gd name="T3" fmla="*/ 5 h 33"/>
                <a:gd name="T4" fmla="*/ 12 w 25"/>
                <a:gd name="T5" fmla="*/ 4 h 33"/>
                <a:gd name="T6" fmla="*/ 7 w 25"/>
                <a:gd name="T7" fmla="*/ 5 h 33"/>
                <a:gd name="T8" fmla="*/ 5 w 25"/>
                <a:gd name="T9" fmla="*/ 9 h 33"/>
                <a:gd name="T10" fmla="*/ 6 w 25"/>
                <a:gd name="T11" fmla="*/ 12 h 33"/>
                <a:gd name="T12" fmla="*/ 11 w 25"/>
                <a:gd name="T13" fmla="*/ 14 h 33"/>
                <a:gd name="T14" fmla="*/ 17 w 25"/>
                <a:gd name="T15" fmla="*/ 15 h 33"/>
                <a:gd name="T16" fmla="*/ 23 w 25"/>
                <a:gd name="T17" fmla="*/ 18 h 33"/>
                <a:gd name="T18" fmla="*/ 25 w 25"/>
                <a:gd name="T19" fmla="*/ 24 h 33"/>
                <a:gd name="T20" fmla="*/ 22 w 25"/>
                <a:gd name="T21" fmla="*/ 31 h 33"/>
                <a:gd name="T22" fmla="*/ 13 w 25"/>
                <a:gd name="T23" fmla="*/ 33 h 33"/>
                <a:gd name="T24" fmla="*/ 3 w 25"/>
                <a:gd name="T25" fmla="*/ 30 h 33"/>
                <a:gd name="T26" fmla="*/ 0 w 25"/>
                <a:gd name="T27" fmla="*/ 23 h 33"/>
                <a:gd name="T28" fmla="*/ 0 w 25"/>
                <a:gd name="T29" fmla="*/ 22 h 33"/>
                <a:gd name="T30" fmla="*/ 4 w 25"/>
                <a:gd name="T31" fmla="*/ 22 h 33"/>
                <a:gd name="T32" fmla="*/ 6 w 25"/>
                <a:gd name="T33" fmla="*/ 28 h 33"/>
                <a:gd name="T34" fmla="*/ 13 w 25"/>
                <a:gd name="T35" fmla="*/ 30 h 33"/>
                <a:gd name="T36" fmla="*/ 19 w 25"/>
                <a:gd name="T37" fmla="*/ 28 h 33"/>
                <a:gd name="T38" fmla="*/ 21 w 25"/>
                <a:gd name="T39" fmla="*/ 24 h 33"/>
                <a:gd name="T40" fmla="*/ 20 w 25"/>
                <a:gd name="T41" fmla="*/ 21 h 33"/>
                <a:gd name="T42" fmla="*/ 14 w 25"/>
                <a:gd name="T43" fmla="*/ 19 h 33"/>
                <a:gd name="T44" fmla="*/ 9 w 25"/>
                <a:gd name="T45" fmla="*/ 17 h 33"/>
                <a:gd name="T46" fmla="*/ 3 w 25"/>
                <a:gd name="T47" fmla="*/ 15 h 33"/>
                <a:gd name="T48" fmla="*/ 1 w 25"/>
                <a:gd name="T49" fmla="*/ 10 h 33"/>
                <a:gd name="T50" fmla="*/ 4 w 25"/>
                <a:gd name="T51" fmla="*/ 3 h 33"/>
                <a:gd name="T52" fmla="*/ 12 w 25"/>
                <a:gd name="T53" fmla="*/ 0 h 33"/>
                <a:gd name="T54" fmla="*/ 21 w 25"/>
                <a:gd name="T55" fmla="*/ 3 h 33"/>
                <a:gd name="T56" fmla="*/ 24 w 25"/>
                <a:gd name="T57" fmla="*/ 10 h 33"/>
                <a:gd name="T58" fmla="*/ 20 w 25"/>
                <a:gd name="T59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3">
                  <a:moveTo>
                    <a:pt x="20" y="10"/>
                  </a:moveTo>
                  <a:cubicBezTo>
                    <a:pt x="20" y="8"/>
                    <a:pt x="19" y="6"/>
                    <a:pt x="18" y="5"/>
                  </a:cubicBezTo>
                  <a:cubicBezTo>
                    <a:pt x="17" y="4"/>
                    <a:pt x="15" y="4"/>
                    <a:pt x="12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7"/>
                    <a:pt x="5" y="9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7" y="13"/>
                    <a:pt x="9" y="13"/>
                    <a:pt x="11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6"/>
                    <a:pt x="22" y="17"/>
                    <a:pt x="23" y="18"/>
                  </a:cubicBezTo>
                  <a:cubicBezTo>
                    <a:pt x="24" y="20"/>
                    <a:pt x="25" y="22"/>
                    <a:pt x="25" y="24"/>
                  </a:cubicBezTo>
                  <a:cubicBezTo>
                    <a:pt x="25" y="27"/>
                    <a:pt x="24" y="29"/>
                    <a:pt x="22" y="31"/>
                  </a:cubicBezTo>
                  <a:cubicBezTo>
                    <a:pt x="20" y="33"/>
                    <a:pt x="17" y="33"/>
                    <a:pt x="13" y="33"/>
                  </a:cubicBezTo>
                  <a:cubicBezTo>
                    <a:pt x="9" y="33"/>
                    <a:pt x="5" y="32"/>
                    <a:pt x="3" y="30"/>
                  </a:cubicBezTo>
                  <a:cubicBezTo>
                    <a:pt x="1" y="29"/>
                    <a:pt x="0" y="26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5"/>
                    <a:pt x="5" y="26"/>
                    <a:pt x="6" y="28"/>
                  </a:cubicBezTo>
                  <a:cubicBezTo>
                    <a:pt x="8" y="29"/>
                    <a:pt x="10" y="30"/>
                    <a:pt x="13" y="30"/>
                  </a:cubicBezTo>
                  <a:cubicBezTo>
                    <a:pt x="15" y="30"/>
                    <a:pt x="17" y="29"/>
                    <a:pt x="19" y="28"/>
                  </a:cubicBezTo>
                  <a:cubicBezTo>
                    <a:pt x="20" y="27"/>
                    <a:pt x="21" y="26"/>
                    <a:pt x="21" y="24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19" y="20"/>
                    <a:pt x="17" y="19"/>
                    <a:pt x="14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1" y="14"/>
                    <a:pt x="1" y="12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16" y="0"/>
                    <a:pt x="19" y="1"/>
                    <a:pt x="21" y="3"/>
                  </a:cubicBezTo>
                  <a:cubicBezTo>
                    <a:pt x="23" y="4"/>
                    <a:pt x="24" y="7"/>
                    <a:pt x="24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4" name="Freeform 102"/>
            <p:cNvSpPr/>
            <p:nvPr userDrawn="1"/>
          </p:nvSpPr>
          <p:spPr bwMode="auto">
            <a:xfrm>
              <a:off x="2044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5" name="Freeform 103"/>
            <p:cNvSpPr/>
            <p:nvPr userDrawn="1"/>
          </p:nvSpPr>
          <p:spPr bwMode="auto">
            <a:xfrm>
              <a:off x="2060" y="933"/>
              <a:ext cx="32" cy="40"/>
            </a:xfrm>
            <a:custGeom>
              <a:avLst/>
              <a:gdLst>
                <a:gd name="T0" fmla="*/ 13 w 32"/>
                <a:gd name="T1" fmla="*/ 5 h 40"/>
                <a:gd name="T2" fmla="*/ 0 w 32"/>
                <a:gd name="T3" fmla="*/ 5 h 40"/>
                <a:gd name="T4" fmla="*/ 0 w 32"/>
                <a:gd name="T5" fmla="*/ 3 h 40"/>
                <a:gd name="T6" fmla="*/ 0 w 32"/>
                <a:gd name="T7" fmla="*/ 0 h 40"/>
                <a:gd name="T8" fmla="*/ 32 w 32"/>
                <a:gd name="T9" fmla="*/ 0 h 40"/>
                <a:gd name="T10" fmla="*/ 32 w 32"/>
                <a:gd name="T11" fmla="*/ 3 h 40"/>
                <a:gd name="T12" fmla="*/ 32 w 32"/>
                <a:gd name="T13" fmla="*/ 5 h 40"/>
                <a:gd name="T14" fmla="*/ 18 w 32"/>
                <a:gd name="T15" fmla="*/ 5 h 40"/>
                <a:gd name="T16" fmla="*/ 18 w 32"/>
                <a:gd name="T17" fmla="*/ 40 h 40"/>
                <a:gd name="T18" fmla="*/ 16 w 32"/>
                <a:gd name="T19" fmla="*/ 40 h 40"/>
                <a:gd name="T20" fmla="*/ 13 w 32"/>
                <a:gd name="T21" fmla="*/ 40 h 40"/>
                <a:gd name="T22" fmla="*/ 13 w 32"/>
                <a:gd name="T2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0">
                  <a:moveTo>
                    <a:pt x="13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18" y="5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3" y="40"/>
                  </a:lnTo>
                  <a:lnTo>
                    <a:pt x="13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6" name="Freeform 104"/>
            <p:cNvSpPr/>
            <p:nvPr userDrawn="1"/>
          </p:nvSpPr>
          <p:spPr bwMode="auto">
            <a:xfrm>
              <a:off x="2101" y="933"/>
              <a:ext cx="34" cy="40"/>
            </a:xfrm>
            <a:custGeom>
              <a:avLst/>
              <a:gdLst>
                <a:gd name="T0" fmla="*/ 15 w 34"/>
                <a:gd name="T1" fmla="*/ 24 h 40"/>
                <a:gd name="T2" fmla="*/ 0 w 34"/>
                <a:gd name="T3" fmla="*/ 0 h 40"/>
                <a:gd name="T4" fmla="*/ 3 w 34"/>
                <a:gd name="T5" fmla="*/ 0 h 40"/>
                <a:gd name="T6" fmla="*/ 6 w 34"/>
                <a:gd name="T7" fmla="*/ 0 h 40"/>
                <a:gd name="T8" fmla="*/ 17 w 34"/>
                <a:gd name="T9" fmla="*/ 19 h 40"/>
                <a:gd name="T10" fmla="*/ 17 w 34"/>
                <a:gd name="T11" fmla="*/ 19 h 40"/>
                <a:gd name="T12" fmla="*/ 28 w 34"/>
                <a:gd name="T13" fmla="*/ 0 h 40"/>
                <a:gd name="T14" fmla="*/ 32 w 34"/>
                <a:gd name="T15" fmla="*/ 0 h 40"/>
                <a:gd name="T16" fmla="*/ 34 w 34"/>
                <a:gd name="T17" fmla="*/ 0 h 40"/>
                <a:gd name="T18" fmla="*/ 20 w 34"/>
                <a:gd name="T19" fmla="*/ 24 h 40"/>
                <a:gd name="T20" fmla="*/ 20 w 34"/>
                <a:gd name="T21" fmla="*/ 40 h 40"/>
                <a:gd name="T22" fmla="*/ 17 w 34"/>
                <a:gd name="T23" fmla="*/ 40 h 40"/>
                <a:gd name="T24" fmla="*/ 15 w 34"/>
                <a:gd name="T25" fmla="*/ 40 h 40"/>
                <a:gd name="T26" fmla="*/ 15 w 34"/>
                <a:gd name="T2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0">
                  <a:moveTo>
                    <a:pt x="15" y="2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0" y="24"/>
                  </a:lnTo>
                  <a:lnTo>
                    <a:pt x="20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7" name="Freeform 105"/>
            <p:cNvSpPr>
              <a:spLocks noEditPoints="1"/>
            </p:cNvSpPr>
            <p:nvPr userDrawn="1"/>
          </p:nvSpPr>
          <p:spPr bwMode="auto">
            <a:xfrm>
              <a:off x="954" y="660"/>
              <a:ext cx="350" cy="353"/>
            </a:xfrm>
            <a:custGeom>
              <a:avLst/>
              <a:gdLst>
                <a:gd name="T0" fmla="*/ 142 w 283"/>
                <a:gd name="T1" fmla="*/ 0 h 283"/>
                <a:gd name="T2" fmla="*/ 283 w 283"/>
                <a:gd name="T3" fmla="*/ 142 h 283"/>
                <a:gd name="T4" fmla="*/ 142 w 283"/>
                <a:gd name="T5" fmla="*/ 283 h 283"/>
                <a:gd name="T6" fmla="*/ 0 w 283"/>
                <a:gd name="T7" fmla="*/ 142 h 283"/>
                <a:gd name="T8" fmla="*/ 142 w 283"/>
                <a:gd name="T9" fmla="*/ 0 h 283"/>
                <a:gd name="T10" fmla="*/ 142 w 283"/>
                <a:gd name="T11" fmla="*/ 6 h 283"/>
                <a:gd name="T12" fmla="*/ 6 w 283"/>
                <a:gd name="T13" fmla="*/ 142 h 283"/>
                <a:gd name="T14" fmla="*/ 142 w 283"/>
                <a:gd name="T15" fmla="*/ 277 h 283"/>
                <a:gd name="T16" fmla="*/ 278 w 283"/>
                <a:gd name="T17" fmla="*/ 142 h 283"/>
                <a:gd name="T18" fmla="*/ 142 w 283"/>
                <a:gd name="T19" fmla="*/ 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283">
                  <a:moveTo>
                    <a:pt x="142" y="0"/>
                  </a:moveTo>
                  <a:cubicBezTo>
                    <a:pt x="220" y="0"/>
                    <a:pt x="283" y="64"/>
                    <a:pt x="283" y="142"/>
                  </a:cubicBezTo>
                  <a:cubicBezTo>
                    <a:pt x="283" y="219"/>
                    <a:pt x="220" y="283"/>
                    <a:pt x="142" y="283"/>
                  </a:cubicBezTo>
                  <a:cubicBezTo>
                    <a:pt x="64" y="283"/>
                    <a:pt x="0" y="219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moveTo>
                    <a:pt x="142" y="6"/>
                  </a:moveTo>
                  <a:cubicBezTo>
                    <a:pt x="67" y="6"/>
                    <a:pt x="6" y="67"/>
                    <a:pt x="6" y="142"/>
                  </a:cubicBezTo>
                  <a:cubicBezTo>
                    <a:pt x="6" y="216"/>
                    <a:pt x="67" y="277"/>
                    <a:pt x="142" y="277"/>
                  </a:cubicBezTo>
                  <a:cubicBezTo>
                    <a:pt x="217" y="277"/>
                    <a:pt x="278" y="216"/>
                    <a:pt x="278" y="142"/>
                  </a:cubicBezTo>
                  <a:cubicBezTo>
                    <a:pt x="278" y="67"/>
                    <a:pt x="217" y="6"/>
                    <a:pt x="14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8" name="Freeform 106"/>
            <p:cNvSpPr/>
            <p:nvPr userDrawn="1"/>
          </p:nvSpPr>
          <p:spPr bwMode="auto">
            <a:xfrm>
              <a:off x="1033" y="739"/>
              <a:ext cx="193" cy="173"/>
            </a:xfrm>
            <a:custGeom>
              <a:avLst/>
              <a:gdLst>
                <a:gd name="T0" fmla="*/ 28 w 156"/>
                <a:gd name="T1" fmla="*/ 139 h 139"/>
                <a:gd name="T2" fmla="*/ 7 w 156"/>
                <a:gd name="T3" fmla="*/ 112 h 139"/>
                <a:gd name="T4" fmla="*/ 0 w 156"/>
                <a:gd name="T5" fmla="*/ 79 h 139"/>
                <a:gd name="T6" fmla="*/ 78 w 156"/>
                <a:gd name="T7" fmla="*/ 0 h 139"/>
                <a:gd name="T8" fmla="*/ 156 w 156"/>
                <a:gd name="T9" fmla="*/ 79 h 139"/>
                <a:gd name="T10" fmla="*/ 149 w 156"/>
                <a:gd name="T11" fmla="*/ 112 h 139"/>
                <a:gd name="T12" fmla="*/ 128 w 156"/>
                <a:gd name="T13" fmla="*/ 139 h 139"/>
                <a:gd name="T14" fmla="*/ 126 w 156"/>
                <a:gd name="T15" fmla="*/ 137 h 139"/>
                <a:gd name="T16" fmla="*/ 146 w 156"/>
                <a:gd name="T17" fmla="*/ 111 h 139"/>
                <a:gd name="T18" fmla="*/ 153 w 156"/>
                <a:gd name="T19" fmla="*/ 79 h 139"/>
                <a:gd name="T20" fmla="*/ 78 w 156"/>
                <a:gd name="T21" fmla="*/ 3 h 139"/>
                <a:gd name="T22" fmla="*/ 3 w 156"/>
                <a:gd name="T23" fmla="*/ 79 h 139"/>
                <a:gd name="T24" fmla="*/ 10 w 156"/>
                <a:gd name="T25" fmla="*/ 111 h 139"/>
                <a:gd name="T26" fmla="*/ 30 w 156"/>
                <a:gd name="T27" fmla="*/ 137 h 139"/>
                <a:gd name="T28" fmla="*/ 28 w 156"/>
                <a:gd name="T2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139">
                  <a:moveTo>
                    <a:pt x="28" y="139"/>
                  </a:moveTo>
                  <a:cubicBezTo>
                    <a:pt x="19" y="132"/>
                    <a:pt x="12" y="122"/>
                    <a:pt x="7" y="112"/>
                  </a:cubicBezTo>
                  <a:cubicBezTo>
                    <a:pt x="2" y="102"/>
                    <a:pt x="0" y="90"/>
                    <a:pt x="0" y="79"/>
                  </a:cubicBezTo>
                  <a:cubicBezTo>
                    <a:pt x="0" y="36"/>
                    <a:pt x="35" y="0"/>
                    <a:pt x="78" y="0"/>
                  </a:cubicBezTo>
                  <a:cubicBezTo>
                    <a:pt x="121" y="0"/>
                    <a:pt x="156" y="36"/>
                    <a:pt x="156" y="79"/>
                  </a:cubicBezTo>
                  <a:cubicBezTo>
                    <a:pt x="156" y="90"/>
                    <a:pt x="153" y="102"/>
                    <a:pt x="149" y="112"/>
                  </a:cubicBezTo>
                  <a:cubicBezTo>
                    <a:pt x="144" y="122"/>
                    <a:pt x="136" y="132"/>
                    <a:pt x="128" y="139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34" y="130"/>
                    <a:pt x="141" y="121"/>
                    <a:pt x="146" y="111"/>
                  </a:cubicBezTo>
                  <a:cubicBezTo>
                    <a:pt x="151" y="101"/>
                    <a:pt x="153" y="90"/>
                    <a:pt x="153" y="79"/>
                  </a:cubicBezTo>
                  <a:cubicBezTo>
                    <a:pt x="153" y="37"/>
                    <a:pt x="119" y="3"/>
                    <a:pt x="78" y="3"/>
                  </a:cubicBezTo>
                  <a:cubicBezTo>
                    <a:pt x="36" y="3"/>
                    <a:pt x="3" y="37"/>
                    <a:pt x="3" y="79"/>
                  </a:cubicBezTo>
                  <a:cubicBezTo>
                    <a:pt x="3" y="90"/>
                    <a:pt x="5" y="101"/>
                    <a:pt x="10" y="111"/>
                  </a:cubicBezTo>
                  <a:cubicBezTo>
                    <a:pt x="14" y="121"/>
                    <a:pt x="21" y="130"/>
                    <a:pt x="30" y="137"/>
                  </a:cubicBezTo>
                  <a:lnTo>
                    <a:pt x="2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9" name="Freeform 107"/>
            <p:cNvSpPr/>
            <p:nvPr userDrawn="1"/>
          </p:nvSpPr>
          <p:spPr bwMode="auto">
            <a:xfrm>
              <a:off x="972" y="867"/>
              <a:ext cx="40" cy="29"/>
            </a:xfrm>
            <a:custGeom>
              <a:avLst/>
              <a:gdLst>
                <a:gd name="T0" fmla="*/ 8 w 40"/>
                <a:gd name="T1" fmla="*/ 29 h 29"/>
                <a:gd name="T2" fmla="*/ 0 w 40"/>
                <a:gd name="T3" fmla="*/ 10 h 29"/>
                <a:gd name="T4" fmla="*/ 4 w 40"/>
                <a:gd name="T5" fmla="*/ 9 h 29"/>
                <a:gd name="T6" fmla="*/ 35 w 40"/>
                <a:gd name="T7" fmla="*/ 14 h 29"/>
                <a:gd name="T8" fmla="*/ 30 w 40"/>
                <a:gd name="T9" fmla="*/ 1 h 29"/>
                <a:gd name="T10" fmla="*/ 34 w 40"/>
                <a:gd name="T11" fmla="*/ 0 h 29"/>
                <a:gd name="T12" fmla="*/ 40 w 40"/>
                <a:gd name="T13" fmla="*/ 16 h 29"/>
                <a:gd name="T14" fmla="*/ 36 w 40"/>
                <a:gd name="T15" fmla="*/ 17 h 29"/>
                <a:gd name="T16" fmla="*/ 7 w 40"/>
                <a:gd name="T17" fmla="*/ 14 h 29"/>
                <a:gd name="T18" fmla="*/ 12 w 40"/>
                <a:gd name="T19" fmla="*/ 27 h 29"/>
                <a:gd name="T20" fmla="*/ 8 w 40"/>
                <a:gd name="T2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9">
                  <a:moveTo>
                    <a:pt x="8" y="29"/>
                  </a:moveTo>
                  <a:lnTo>
                    <a:pt x="0" y="10"/>
                  </a:lnTo>
                  <a:lnTo>
                    <a:pt x="4" y="9"/>
                  </a:lnTo>
                  <a:lnTo>
                    <a:pt x="35" y="1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40" y="16"/>
                  </a:lnTo>
                  <a:lnTo>
                    <a:pt x="36" y="17"/>
                  </a:lnTo>
                  <a:lnTo>
                    <a:pt x="7" y="14"/>
                  </a:lnTo>
                  <a:lnTo>
                    <a:pt x="12" y="27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0" name="Freeform 108"/>
            <p:cNvSpPr/>
            <p:nvPr userDrawn="1"/>
          </p:nvSpPr>
          <p:spPr bwMode="auto">
            <a:xfrm>
              <a:off x="984" y="888"/>
              <a:ext cx="38" cy="31"/>
            </a:xfrm>
            <a:custGeom>
              <a:avLst/>
              <a:gdLst>
                <a:gd name="T0" fmla="*/ 7 w 38"/>
                <a:gd name="T1" fmla="*/ 31 h 31"/>
                <a:gd name="T2" fmla="*/ 6 w 38"/>
                <a:gd name="T3" fmla="*/ 28 h 31"/>
                <a:gd name="T4" fmla="*/ 19 w 38"/>
                <a:gd name="T5" fmla="*/ 21 h 31"/>
                <a:gd name="T6" fmla="*/ 14 w 38"/>
                <a:gd name="T7" fmla="*/ 11 h 31"/>
                <a:gd name="T8" fmla="*/ 1 w 38"/>
                <a:gd name="T9" fmla="*/ 19 h 31"/>
                <a:gd name="T10" fmla="*/ 0 w 38"/>
                <a:gd name="T11" fmla="*/ 15 h 31"/>
                <a:gd name="T12" fmla="*/ 29 w 38"/>
                <a:gd name="T13" fmla="*/ 0 h 31"/>
                <a:gd name="T14" fmla="*/ 32 w 38"/>
                <a:gd name="T15" fmla="*/ 4 h 31"/>
                <a:gd name="T16" fmla="*/ 18 w 38"/>
                <a:gd name="T17" fmla="*/ 10 h 31"/>
                <a:gd name="T18" fmla="*/ 23 w 38"/>
                <a:gd name="T19" fmla="*/ 19 h 31"/>
                <a:gd name="T20" fmla="*/ 35 w 38"/>
                <a:gd name="T21" fmla="*/ 13 h 31"/>
                <a:gd name="T22" fmla="*/ 38 w 38"/>
                <a:gd name="T23" fmla="*/ 16 h 31"/>
                <a:gd name="T24" fmla="*/ 7 w 38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7" y="31"/>
                  </a:moveTo>
                  <a:lnTo>
                    <a:pt x="6" y="28"/>
                  </a:lnTo>
                  <a:lnTo>
                    <a:pt x="19" y="21"/>
                  </a:lnTo>
                  <a:lnTo>
                    <a:pt x="14" y="1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29" y="0"/>
                  </a:lnTo>
                  <a:lnTo>
                    <a:pt x="32" y="4"/>
                  </a:lnTo>
                  <a:lnTo>
                    <a:pt x="18" y="10"/>
                  </a:lnTo>
                  <a:lnTo>
                    <a:pt x="23" y="19"/>
                  </a:lnTo>
                  <a:lnTo>
                    <a:pt x="35" y="13"/>
                  </a:lnTo>
                  <a:lnTo>
                    <a:pt x="38" y="16"/>
                  </a:lnTo>
                  <a:lnTo>
                    <a:pt x="7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1" name="Freeform 109"/>
            <p:cNvSpPr/>
            <p:nvPr userDrawn="1"/>
          </p:nvSpPr>
          <p:spPr bwMode="auto">
            <a:xfrm>
              <a:off x="995" y="906"/>
              <a:ext cx="38" cy="33"/>
            </a:xfrm>
            <a:custGeom>
              <a:avLst/>
              <a:gdLst>
                <a:gd name="T0" fmla="*/ 11 w 38"/>
                <a:gd name="T1" fmla="*/ 33 h 33"/>
                <a:gd name="T2" fmla="*/ 0 w 38"/>
                <a:gd name="T3" fmla="*/ 18 h 33"/>
                <a:gd name="T4" fmla="*/ 28 w 38"/>
                <a:gd name="T5" fmla="*/ 0 h 33"/>
                <a:gd name="T6" fmla="*/ 38 w 38"/>
                <a:gd name="T7" fmla="*/ 15 h 33"/>
                <a:gd name="T8" fmla="*/ 36 w 38"/>
                <a:gd name="T9" fmla="*/ 17 h 33"/>
                <a:gd name="T10" fmla="*/ 27 w 38"/>
                <a:gd name="T11" fmla="*/ 6 h 33"/>
                <a:gd name="T12" fmla="*/ 18 w 38"/>
                <a:gd name="T13" fmla="*/ 11 h 33"/>
                <a:gd name="T14" fmla="*/ 26 w 38"/>
                <a:gd name="T15" fmla="*/ 21 h 33"/>
                <a:gd name="T16" fmla="*/ 23 w 38"/>
                <a:gd name="T17" fmla="*/ 23 h 33"/>
                <a:gd name="T18" fmla="*/ 16 w 38"/>
                <a:gd name="T19" fmla="*/ 13 h 33"/>
                <a:gd name="T20" fmla="*/ 6 w 38"/>
                <a:gd name="T21" fmla="*/ 20 h 33"/>
                <a:gd name="T22" fmla="*/ 13 w 38"/>
                <a:gd name="T23" fmla="*/ 31 h 33"/>
                <a:gd name="T24" fmla="*/ 11 w 3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3">
                  <a:moveTo>
                    <a:pt x="11" y="33"/>
                  </a:moveTo>
                  <a:lnTo>
                    <a:pt x="0" y="18"/>
                  </a:lnTo>
                  <a:lnTo>
                    <a:pt x="28" y="0"/>
                  </a:lnTo>
                  <a:lnTo>
                    <a:pt x="38" y="15"/>
                  </a:lnTo>
                  <a:lnTo>
                    <a:pt x="36" y="17"/>
                  </a:lnTo>
                  <a:lnTo>
                    <a:pt x="27" y="6"/>
                  </a:lnTo>
                  <a:lnTo>
                    <a:pt x="18" y="11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16" y="13"/>
                  </a:lnTo>
                  <a:lnTo>
                    <a:pt x="6" y="20"/>
                  </a:lnTo>
                  <a:lnTo>
                    <a:pt x="13" y="31"/>
                  </a:ln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2" name="Freeform 110"/>
            <p:cNvSpPr/>
            <p:nvPr userDrawn="1"/>
          </p:nvSpPr>
          <p:spPr bwMode="auto">
            <a:xfrm>
              <a:off x="1026" y="934"/>
              <a:ext cx="24" cy="29"/>
            </a:xfrm>
            <a:custGeom>
              <a:avLst/>
              <a:gdLst>
                <a:gd name="T0" fmla="*/ 3 w 24"/>
                <a:gd name="T1" fmla="*/ 29 h 29"/>
                <a:gd name="T2" fmla="*/ 0 w 24"/>
                <a:gd name="T3" fmla="*/ 26 h 29"/>
                <a:gd name="T4" fmla="*/ 21 w 24"/>
                <a:gd name="T5" fmla="*/ 0 h 29"/>
                <a:gd name="T6" fmla="*/ 24 w 24"/>
                <a:gd name="T7" fmla="*/ 3 h 29"/>
                <a:gd name="T8" fmla="*/ 3 w 24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3" y="29"/>
                  </a:moveTo>
                  <a:lnTo>
                    <a:pt x="0" y="26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3" name="Freeform 111"/>
            <p:cNvSpPr>
              <a:spLocks noEditPoints="1"/>
            </p:cNvSpPr>
            <p:nvPr userDrawn="1"/>
          </p:nvSpPr>
          <p:spPr bwMode="auto">
            <a:xfrm>
              <a:off x="1034" y="942"/>
              <a:ext cx="29" cy="35"/>
            </a:xfrm>
            <a:custGeom>
              <a:avLst/>
              <a:gdLst>
                <a:gd name="T0" fmla="*/ 11 w 29"/>
                <a:gd name="T1" fmla="*/ 32 h 35"/>
                <a:gd name="T2" fmla="*/ 16 w 29"/>
                <a:gd name="T3" fmla="*/ 23 h 35"/>
                <a:gd name="T4" fmla="*/ 11 w 29"/>
                <a:gd name="T5" fmla="*/ 20 h 35"/>
                <a:gd name="T6" fmla="*/ 3 w 29"/>
                <a:gd name="T7" fmla="*/ 27 h 35"/>
                <a:gd name="T8" fmla="*/ 0 w 29"/>
                <a:gd name="T9" fmla="*/ 25 h 35"/>
                <a:gd name="T10" fmla="*/ 24 w 29"/>
                <a:gd name="T11" fmla="*/ 0 h 35"/>
                <a:gd name="T12" fmla="*/ 29 w 29"/>
                <a:gd name="T13" fmla="*/ 2 h 35"/>
                <a:gd name="T14" fmla="*/ 16 w 29"/>
                <a:gd name="T15" fmla="*/ 35 h 35"/>
                <a:gd name="T16" fmla="*/ 11 w 29"/>
                <a:gd name="T17" fmla="*/ 32 h 35"/>
                <a:gd name="T18" fmla="*/ 19 w 29"/>
                <a:gd name="T19" fmla="*/ 18 h 35"/>
                <a:gd name="T20" fmla="*/ 24 w 29"/>
                <a:gd name="T21" fmla="*/ 7 h 35"/>
                <a:gd name="T22" fmla="*/ 23 w 29"/>
                <a:gd name="T23" fmla="*/ 6 h 35"/>
                <a:gd name="T24" fmla="*/ 14 w 29"/>
                <a:gd name="T25" fmla="*/ 16 h 35"/>
                <a:gd name="T26" fmla="*/ 19 w 29"/>
                <a:gd name="T2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1" y="32"/>
                  </a:moveTo>
                  <a:lnTo>
                    <a:pt x="16" y="23"/>
                  </a:lnTo>
                  <a:lnTo>
                    <a:pt x="11" y="20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16" y="35"/>
                  </a:lnTo>
                  <a:lnTo>
                    <a:pt x="11" y="32"/>
                  </a:lnTo>
                  <a:close/>
                  <a:moveTo>
                    <a:pt x="19" y="18"/>
                  </a:moveTo>
                  <a:lnTo>
                    <a:pt x="24" y="7"/>
                  </a:lnTo>
                  <a:lnTo>
                    <a:pt x="23" y="6"/>
                  </a:lnTo>
                  <a:lnTo>
                    <a:pt x="14" y="16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4" name="Freeform 112"/>
            <p:cNvSpPr/>
            <p:nvPr userDrawn="1"/>
          </p:nvSpPr>
          <p:spPr bwMode="auto">
            <a:xfrm>
              <a:off x="1054" y="948"/>
              <a:ext cx="32" cy="39"/>
            </a:xfrm>
            <a:custGeom>
              <a:avLst/>
              <a:gdLst>
                <a:gd name="T0" fmla="*/ 16 w 32"/>
                <a:gd name="T1" fmla="*/ 39 h 39"/>
                <a:gd name="T2" fmla="*/ 13 w 32"/>
                <a:gd name="T3" fmla="*/ 36 h 39"/>
                <a:gd name="T4" fmla="*/ 15 w 32"/>
                <a:gd name="T5" fmla="*/ 12 h 39"/>
                <a:gd name="T6" fmla="*/ 5 w 32"/>
                <a:gd name="T7" fmla="*/ 32 h 39"/>
                <a:gd name="T8" fmla="*/ 0 w 32"/>
                <a:gd name="T9" fmla="*/ 30 h 39"/>
                <a:gd name="T10" fmla="*/ 16 w 32"/>
                <a:gd name="T11" fmla="*/ 0 h 39"/>
                <a:gd name="T12" fmla="*/ 20 w 32"/>
                <a:gd name="T13" fmla="*/ 1 h 39"/>
                <a:gd name="T14" fmla="*/ 19 w 32"/>
                <a:gd name="T15" fmla="*/ 25 h 39"/>
                <a:gd name="T16" fmla="*/ 29 w 32"/>
                <a:gd name="T17" fmla="*/ 5 h 39"/>
                <a:gd name="T18" fmla="*/ 32 w 32"/>
                <a:gd name="T19" fmla="*/ 7 h 39"/>
                <a:gd name="T20" fmla="*/ 16 w 32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9">
                  <a:moveTo>
                    <a:pt x="16" y="39"/>
                  </a:moveTo>
                  <a:lnTo>
                    <a:pt x="13" y="36"/>
                  </a:lnTo>
                  <a:lnTo>
                    <a:pt x="15" y="12"/>
                  </a:lnTo>
                  <a:lnTo>
                    <a:pt x="5" y="32"/>
                  </a:lnTo>
                  <a:lnTo>
                    <a:pt x="0" y="3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19" y="25"/>
                  </a:lnTo>
                  <a:lnTo>
                    <a:pt x="29" y="5"/>
                  </a:lnTo>
                  <a:lnTo>
                    <a:pt x="32" y="7"/>
                  </a:lnTo>
                  <a:lnTo>
                    <a:pt x="1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5" name="Freeform 113"/>
            <p:cNvSpPr/>
            <p:nvPr userDrawn="1"/>
          </p:nvSpPr>
          <p:spPr bwMode="auto">
            <a:xfrm>
              <a:off x="1079" y="957"/>
              <a:ext cx="23" cy="36"/>
            </a:xfrm>
            <a:custGeom>
              <a:avLst/>
              <a:gdLst>
                <a:gd name="T0" fmla="*/ 12 w 19"/>
                <a:gd name="T1" fmla="*/ 29 h 29"/>
                <a:gd name="T2" fmla="*/ 10 w 19"/>
                <a:gd name="T3" fmla="*/ 29 h 29"/>
                <a:gd name="T4" fmla="*/ 10 w 19"/>
                <a:gd name="T5" fmla="*/ 26 h 29"/>
                <a:gd name="T6" fmla="*/ 8 w 19"/>
                <a:gd name="T7" fmla="*/ 27 h 29"/>
                <a:gd name="T8" fmla="*/ 5 w 19"/>
                <a:gd name="T9" fmla="*/ 27 h 29"/>
                <a:gd name="T10" fmla="*/ 1 w 19"/>
                <a:gd name="T11" fmla="*/ 23 h 29"/>
                <a:gd name="T12" fmla="*/ 1 w 19"/>
                <a:gd name="T13" fmla="*/ 13 h 29"/>
                <a:gd name="T14" fmla="*/ 6 w 19"/>
                <a:gd name="T15" fmla="*/ 3 h 29"/>
                <a:gd name="T16" fmla="*/ 14 w 19"/>
                <a:gd name="T17" fmla="*/ 1 h 29"/>
                <a:gd name="T18" fmla="*/ 18 w 19"/>
                <a:gd name="T19" fmla="*/ 11 h 29"/>
                <a:gd name="T20" fmla="*/ 15 w 19"/>
                <a:gd name="T21" fmla="*/ 11 h 29"/>
                <a:gd name="T22" fmla="*/ 13 w 19"/>
                <a:gd name="T23" fmla="*/ 4 h 29"/>
                <a:gd name="T24" fmla="*/ 8 w 19"/>
                <a:gd name="T25" fmla="*/ 6 h 29"/>
                <a:gd name="T26" fmla="*/ 5 w 19"/>
                <a:gd name="T27" fmla="*/ 14 h 29"/>
                <a:gd name="T28" fmla="*/ 4 w 19"/>
                <a:gd name="T29" fmla="*/ 21 h 29"/>
                <a:gd name="T30" fmla="*/ 6 w 19"/>
                <a:gd name="T31" fmla="*/ 24 h 29"/>
                <a:gd name="T32" fmla="*/ 9 w 19"/>
                <a:gd name="T33" fmla="*/ 24 h 29"/>
                <a:gd name="T34" fmla="*/ 12 w 19"/>
                <a:gd name="T35" fmla="*/ 20 h 29"/>
                <a:gd name="T36" fmla="*/ 12 w 19"/>
                <a:gd name="T37" fmla="*/ 18 h 29"/>
                <a:gd name="T38" fmla="*/ 8 w 19"/>
                <a:gd name="T39" fmla="*/ 17 h 29"/>
                <a:gd name="T40" fmla="*/ 9 w 19"/>
                <a:gd name="T41" fmla="*/ 14 h 29"/>
                <a:gd name="T42" fmla="*/ 16 w 19"/>
                <a:gd name="T43" fmla="*/ 17 h 29"/>
                <a:gd name="T44" fmla="*/ 12 w 19"/>
                <a:gd name="T4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9">
                  <a:moveTo>
                    <a:pt x="12" y="2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3" y="26"/>
                    <a:pt x="2" y="25"/>
                    <a:pt x="1" y="23"/>
                  </a:cubicBezTo>
                  <a:cubicBezTo>
                    <a:pt x="0" y="20"/>
                    <a:pt x="0" y="17"/>
                    <a:pt x="1" y="13"/>
                  </a:cubicBezTo>
                  <a:cubicBezTo>
                    <a:pt x="3" y="8"/>
                    <a:pt x="4" y="5"/>
                    <a:pt x="6" y="3"/>
                  </a:cubicBezTo>
                  <a:cubicBezTo>
                    <a:pt x="9" y="1"/>
                    <a:pt x="12" y="0"/>
                    <a:pt x="14" y="1"/>
                  </a:cubicBezTo>
                  <a:cubicBezTo>
                    <a:pt x="17" y="2"/>
                    <a:pt x="19" y="6"/>
                    <a:pt x="18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9"/>
                    <a:pt x="15" y="5"/>
                    <a:pt x="13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4" y="17"/>
                    <a:pt x="3" y="20"/>
                    <a:pt x="4" y="21"/>
                  </a:cubicBezTo>
                  <a:cubicBezTo>
                    <a:pt x="4" y="23"/>
                    <a:pt x="5" y="24"/>
                    <a:pt x="6" y="24"/>
                  </a:cubicBezTo>
                  <a:cubicBezTo>
                    <a:pt x="7" y="25"/>
                    <a:pt x="9" y="25"/>
                    <a:pt x="9" y="24"/>
                  </a:cubicBezTo>
                  <a:cubicBezTo>
                    <a:pt x="10" y="23"/>
                    <a:pt x="11" y="22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7"/>
                    <a:pt x="16" y="17"/>
                    <a:pt x="16" y="17"/>
                  </a:cubicBezTo>
                  <a:lnTo>
                    <a:pt x="12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6" name="Freeform 114"/>
            <p:cNvSpPr/>
            <p:nvPr userDrawn="1"/>
          </p:nvSpPr>
          <p:spPr bwMode="auto">
            <a:xfrm>
              <a:off x="1121" y="962"/>
              <a:ext cx="19" cy="33"/>
            </a:xfrm>
            <a:custGeom>
              <a:avLst/>
              <a:gdLst>
                <a:gd name="T0" fmla="*/ 15 w 15"/>
                <a:gd name="T1" fmla="*/ 19 h 27"/>
                <a:gd name="T2" fmla="*/ 13 w 15"/>
                <a:gd name="T3" fmla="*/ 25 h 27"/>
                <a:gd name="T4" fmla="*/ 7 w 15"/>
                <a:gd name="T5" fmla="*/ 27 h 27"/>
                <a:gd name="T6" fmla="*/ 1 w 15"/>
                <a:gd name="T7" fmla="*/ 25 h 27"/>
                <a:gd name="T8" fmla="*/ 0 w 15"/>
                <a:gd name="T9" fmla="*/ 19 h 27"/>
                <a:gd name="T10" fmla="*/ 0 w 15"/>
                <a:gd name="T11" fmla="*/ 0 h 27"/>
                <a:gd name="T12" fmla="*/ 4 w 15"/>
                <a:gd name="T13" fmla="*/ 0 h 27"/>
                <a:gd name="T14" fmla="*/ 3 w 15"/>
                <a:gd name="T15" fmla="*/ 19 h 27"/>
                <a:gd name="T16" fmla="*/ 4 w 15"/>
                <a:gd name="T17" fmla="*/ 23 h 27"/>
                <a:gd name="T18" fmla="*/ 7 w 15"/>
                <a:gd name="T19" fmla="*/ 24 h 27"/>
                <a:gd name="T20" fmla="*/ 10 w 15"/>
                <a:gd name="T21" fmla="*/ 23 h 27"/>
                <a:gd name="T22" fmla="*/ 11 w 15"/>
                <a:gd name="T23" fmla="*/ 19 h 27"/>
                <a:gd name="T24" fmla="*/ 12 w 15"/>
                <a:gd name="T25" fmla="*/ 0 h 27"/>
                <a:gd name="T26" fmla="*/ 15 w 15"/>
                <a:gd name="T27" fmla="*/ 0 h 27"/>
                <a:gd name="T28" fmla="*/ 15 w 15"/>
                <a:gd name="T2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7">
                  <a:moveTo>
                    <a:pt x="15" y="19"/>
                  </a:moveTo>
                  <a:cubicBezTo>
                    <a:pt x="15" y="22"/>
                    <a:pt x="14" y="24"/>
                    <a:pt x="13" y="25"/>
                  </a:cubicBezTo>
                  <a:cubicBezTo>
                    <a:pt x="11" y="27"/>
                    <a:pt x="10" y="27"/>
                    <a:pt x="7" y="27"/>
                  </a:cubicBezTo>
                  <a:cubicBezTo>
                    <a:pt x="4" y="27"/>
                    <a:pt x="2" y="26"/>
                    <a:pt x="1" y="25"/>
                  </a:cubicBezTo>
                  <a:cubicBezTo>
                    <a:pt x="0" y="23"/>
                    <a:pt x="0" y="21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1"/>
                    <a:pt x="3" y="22"/>
                    <a:pt x="4" y="23"/>
                  </a:cubicBezTo>
                  <a:cubicBezTo>
                    <a:pt x="5" y="24"/>
                    <a:pt x="6" y="24"/>
                    <a:pt x="7" y="24"/>
                  </a:cubicBezTo>
                  <a:cubicBezTo>
                    <a:pt x="8" y="24"/>
                    <a:pt x="9" y="24"/>
                    <a:pt x="10" y="23"/>
                  </a:cubicBezTo>
                  <a:cubicBezTo>
                    <a:pt x="11" y="22"/>
                    <a:pt x="11" y="21"/>
                    <a:pt x="11" y="1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7" name="Freeform 115"/>
            <p:cNvSpPr/>
            <p:nvPr userDrawn="1"/>
          </p:nvSpPr>
          <p:spPr bwMode="auto">
            <a:xfrm>
              <a:off x="1142" y="959"/>
              <a:ext cx="21" cy="36"/>
            </a:xfrm>
            <a:custGeom>
              <a:avLst/>
              <a:gdLst>
                <a:gd name="T0" fmla="*/ 21 w 21"/>
                <a:gd name="T1" fmla="*/ 33 h 36"/>
                <a:gd name="T2" fmla="*/ 17 w 21"/>
                <a:gd name="T3" fmla="*/ 34 h 36"/>
                <a:gd name="T4" fmla="*/ 5 w 21"/>
                <a:gd name="T5" fmla="*/ 11 h 36"/>
                <a:gd name="T6" fmla="*/ 8 w 21"/>
                <a:gd name="T7" fmla="*/ 35 h 36"/>
                <a:gd name="T8" fmla="*/ 3 w 21"/>
                <a:gd name="T9" fmla="*/ 36 h 36"/>
                <a:gd name="T10" fmla="*/ 0 w 21"/>
                <a:gd name="T11" fmla="*/ 3 h 36"/>
                <a:gd name="T12" fmla="*/ 5 w 21"/>
                <a:gd name="T13" fmla="*/ 1 h 36"/>
                <a:gd name="T14" fmla="*/ 15 w 21"/>
                <a:gd name="T15" fmla="*/ 18 h 36"/>
                <a:gd name="T16" fmla="*/ 12 w 21"/>
                <a:gd name="T17" fmla="*/ 0 h 36"/>
                <a:gd name="T18" fmla="*/ 16 w 21"/>
                <a:gd name="T19" fmla="*/ 0 h 36"/>
                <a:gd name="T20" fmla="*/ 21 w 21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6">
                  <a:moveTo>
                    <a:pt x="21" y="33"/>
                  </a:moveTo>
                  <a:lnTo>
                    <a:pt x="17" y="34"/>
                  </a:lnTo>
                  <a:lnTo>
                    <a:pt x="5" y="11"/>
                  </a:lnTo>
                  <a:lnTo>
                    <a:pt x="8" y="35"/>
                  </a:lnTo>
                  <a:lnTo>
                    <a:pt x="3" y="36"/>
                  </a:lnTo>
                  <a:lnTo>
                    <a:pt x="0" y="3"/>
                  </a:lnTo>
                  <a:lnTo>
                    <a:pt x="5" y="1"/>
                  </a:lnTo>
                  <a:lnTo>
                    <a:pt x="15" y="18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8" name="Freeform 116"/>
            <p:cNvSpPr/>
            <p:nvPr userDrawn="1"/>
          </p:nvSpPr>
          <p:spPr bwMode="auto">
            <a:xfrm>
              <a:off x="1162" y="957"/>
              <a:ext cx="14" cy="33"/>
            </a:xfrm>
            <a:custGeom>
              <a:avLst/>
              <a:gdLst>
                <a:gd name="T0" fmla="*/ 14 w 14"/>
                <a:gd name="T1" fmla="*/ 31 h 33"/>
                <a:gd name="T2" fmla="*/ 9 w 14"/>
                <a:gd name="T3" fmla="*/ 33 h 33"/>
                <a:gd name="T4" fmla="*/ 0 w 14"/>
                <a:gd name="T5" fmla="*/ 1 h 33"/>
                <a:gd name="T6" fmla="*/ 4 w 14"/>
                <a:gd name="T7" fmla="*/ 0 h 33"/>
                <a:gd name="T8" fmla="*/ 14 w 1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3">
                  <a:moveTo>
                    <a:pt x="14" y="31"/>
                  </a:moveTo>
                  <a:lnTo>
                    <a:pt x="9" y="33"/>
                  </a:lnTo>
                  <a:lnTo>
                    <a:pt x="0" y="1"/>
                  </a:lnTo>
                  <a:lnTo>
                    <a:pt x="4" y="0"/>
                  </a:lnTo>
                  <a:lnTo>
                    <a:pt x="14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9" name="Freeform 117"/>
            <p:cNvSpPr/>
            <p:nvPr userDrawn="1"/>
          </p:nvSpPr>
          <p:spPr bwMode="auto">
            <a:xfrm>
              <a:off x="1169" y="948"/>
              <a:ext cx="23" cy="37"/>
            </a:xfrm>
            <a:custGeom>
              <a:avLst/>
              <a:gdLst>
                <a:gd name="T0" fmla="*/ 18 w 23"/>
                <a:gd name="T1" fmla="*/ 0 h 37"/>
                <a:gd name="T2" fmla="*/ 23 w 23"/>
                <a:gd name="T3" fmla="*/ 35 h 37"/>
                <a:gd name="T4" fmla="*/ 19 w 23"/>
                <a:gd name="T5" fmla="*/ 37 h 37"/>
                <a:gd name="T6" fmla="*/ 0 w 23"/>
                <a:gd name="T7" fmla="*/ 7 h 37"/>
                <a:gd name="T8" fmla="*/ 4 w 23"/>
                <a:gd name="T9" fmla="*/ 6 h 37"/>
                <a:gd name="T10" fmla="*/ 18 w 23"/>
                <a:gd name="T11" fmla="*/ 26 h 37"/>
                <a:gd name="T12" fmla="*/ 14 w 23"/>
                <a:gd name="T13" fmla="*/ 1 h 37"/>
                <a:gd name="T14" fmla="*/ 18 w 23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7">
                  <a:moveTo>
                    <a:pt x="18" y="0"/>
                  </a:moveTo>
                  <a:lnTo>
                    <a:pt x="23" y="35"/>
                  </a:lnTo>
                  <a:lnTo>
                    <a:pt x="19" y="37"/>
                  </a:lnTo>
                  <a:lnTo>
                    <a:pt x="0" y="7"/>
                  </a:lnTo>
                  <a:lnTo>
                    <a:pt x="4" y="6"/>
                  </a:lnTo>
                  <a:lnTo>
                    <a:pt x="18" y="26"/>
                  </a:lnTo>
                  <a:lnTo>
                    <a:pt x="14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0" name="Freeform 118"/>
            <p:cNvSpPr/>
            <p:nvPr userDrawn="1"/>
          </p:nvSpPr>
          <p:spPr bwMode="auto">
            <a:xfrm>
              <a:off x="1188" y="939"/>
              <a:ext cx="33" cy="38"/>
            </a:xfrm>
            <a:custGeom>
              <a:avLst/>
              <a:gdLst>
                <a:gd name="T0" fmla="*/ 33 w 33"/>
                <a:gd name="T1" fmla="*/ 29 h 38"/>
                <a:gd name="T2" fmla="*/ 17 w 33"/>
                <a:gd name="T3" fmla="*/ 38 h 38"/>
                <a:gd name="T4" fmla="*/ 0 w 33"/>
                <a:gd name="T5" fmla="*/ 8 h 38"/>
                <a:gd name="T6" fmla="*/ 15 w 33"/>
                <a:gd name="T7" fmla="*/ 0 h 38"/>
                <a:gd name="T8" fmla="*/ 17 w 33"/>
                <a:gd name="T9" fmla="*/ 3 h 38"/>
                <a:gd name="T10" fmla="*/ 6 w 33"/>
                <a:gd name="T11" fmla="*/ 9 h 38"/>
                <a:gd name="T12" fmla="*/ 11 w 33"/>
                <a:gd name="T13" fmla="*/ 19 h 38"/>
                <a:gd name="T14" fmla="*/ 22 w 33"/>
                <a:gd name="T15" fmla="*/ 13 h 38"/>
                <a:gd name="T16" fmla="*/ 23 w 33"/>
                <a:gd name="T17" fmla="*/ 16 h 38"/>
                <a:gd name="T18" fmla="*/ 14 w 33"/>
                <a:gd name="T19" fmla="*/ 21 h 38"/>
                <a:gd name="T20" fmla="*/ 20 w 33"/>
                <a:gd name="T21" fmla="*/ 33 h 38"/>
                <a:gd name="T22" fmla="*/ 31 w 33"/>
                <a:gd name="T23" fmla="*/ 25 h 38"/>
                <a:gd name="T24" fmla="*/ 33 w 33"/>
                <a:gd name="T2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8">
                  <a:moveTo>
                    <a:pt x="33" y="29"/>
                  </a:moveTo>
                  <a:lnTo>
                    <a:pt x="17" y="38"/>
                  </a:lnTo>
                  <a:lnTo>
                    <a:pt x="0" y="8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6" y="9"/>
                  </a:lnTo>
                  <a:lnTo>
                    <a:pt x="11" y="19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14" y="21"/>
                  </a:lnTo>
                  <a:lnTo>
                    <a:pt x="20" y="33"/>
                  </a:lnTo>
                  <a:lnTo>
                    <a:pt x="31" y="25"/>
                  </a:lnTo>
                  <a:lnTo>
                    <a:pt x="3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1" name="Freeform 119"/>
            <p:cNvSpPr>
              <a:spLocks noEditPoints="1"/>
            </p:cNvSpPr>
            <p:nvPr userDrawn="1"/>
          </p:nvSpPr>
          <p:spPr bwMode="auto">
            <a:xfrm>
              <a:off x="1205" y="931"/>
              <a:ext cx="34" cy="34"/>
            </a:xfrm>
            <a:custGeom>
              <a:avLst/>
              <a:gdLst>
                <a:gd name="T0" fmla="*/ 27 w 27"/>
                <a:gd name="T1" fmla="*/ 20 h 28"/>
                <a:gd name="T2" fmla="*/ 24 w 27"/>
                <a:gd name="T3" fmla="*/ 22 h 28"/>
                <a:gd name="T4" fmla="*/ 15 w 27"/>
                <a:gd name="T5" fmla="*/ 14 h 28"/>
                <a:gd name="T6" fmla="*/ 12 w 27"/>
                <a:gd name="T7" fmla="*/ 17 h 28"/>
                <a:gd name="T8" fmla="*/ 19 w 27"/>
                <a:gd name="T9" fmla="*/ 26 h 28"/>
                <a:gd name="T10" fmla="*/ 16 w 27"/>
                <a:gd name="T11" fmla="*/ 28 h 28"/>
                <a:gd name="T12" fmla="*/ 0 w 27"/>
                <a:gd name="T13" fmla="*/ 6 h 28"/>
                <a:gd name="T14" fmla="*/ 5 w 27"/>
                <a:gd name="T15" fmla="*/ 2 h 28"/>
                <a:gd name="T16" fmla="*/ 11 w 27"/>
                <a:gd name="T17" fmla="*/ 0 h 28"/>
                <a:gd name="T18" fmla="*/ 18 w 27"/>
                <a:gd name="T19" fmla="*/ 8 h 28"/>
                <a:gd name="T20" fmla="*/ 17 w 27"/>
                <a:gd name="T21" fmla="*/ 12 h 28"/>
                <a:gd name="T22" fmla="*/ 27 w 27"/>
                <a:gd name="T23" fmla="*/ 20 h 28"/>
                <a:gd name="T24" fmla="*/ 10 w 27"/>
                <a:gd name="T25" fmla="*/ 4 h 28"/>
                <a:gd name="T26" fmla="*/ 5 w 27"/>
                <a:gd name="T27" fmla="*/ 6 h 28"/>
                <a:gd name="T28" fmla="*/ 10 w 27"/>
                <a:gd name="T29" fmla="*/ 13 h 28"/>
                <a:gd name="T30" fmla="*/ 14 w 27"/>
                <a:gd name="T31" fmla="*/ 10 h 28"/>
                <a:gd name="T32" fmla="*/ 10 w 27"/>
                <a:gd name="T3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8">
                  <a:moveTo>
                    <a:pt x="27" y="20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6" y="1"/>
                    <a:pt x="18" y="4"/>
                    <a:pt x="18" y="8"/>
                  </a:cubicBezTo>
                  <a:cubicBezTo>
                    <a:pt x="18" y="9"/>
                    <a:pt x="18" y="11"/>
                    <a:pt x="17" y="12"/>
                  </a:cubicBezTo>
                  <a:lnTo>
                    <a:pt x="27" y="20"/>
                  </a:lnTo>
                  <a:close/>
                  <a:moveTo>
                    <a:pt x="10" y="4"/>
                  </a:moveTo>
                  <a:cubicBezTo>
                    <a:pt x="8" y="3"/>
                    <a:pt x="6" y="5"/>
                    <a:pt x="5" y="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2"/>
                    <a:pt x="12" y="12"/>
                    <a:pt x="14" y="10"/>
                  </a:cubicBezTo>
                  <a:cubicBezTo>
                    <a:pt x="14" y="7"/>
                    <a:pt x="13" y="5"/>
                    <a:pt x="10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2" name="Freeform 120"/>
            <p:cNvSpPr/>
            <p:nvPr userDrawn="1"/>
          </p:nvSpPr>
          <p:spPr bwMode="auto">
            <a:xfrm>
              <a:off x="1223" y="916"/>
              <a:ext cx="34" cy="29"/>
            </a:xfrm>
            <a:custGeom>
              <a:avLst/>
              <a:gdLst>
                <a:gd name="T0" fmla="*/ 22 w 28"/>
                <a:gd name="T1" fmla="*/ 10 h 24"/>
                <a:gd name="T2" fmla="*/ 19 w 28"/>
                <a:gd name="T3" fmla="*/ 24 h 24"/>
                <a:gd name="T4" fmla="*/ 14 w 28"/>
                <a:gd name="T5" fmla="*/ 23 h 24"/>
                <a:gd name="T6" fmla="*/ 15 w 28"/>
                <a:gd name="T7" fmla="*/ 20 h 24"/>
                <a:gd name="T8" fmla="*/ 18 w 28"/>
                <a:gd name="T9" fmla="*/ 21 h 24"/>
                <a:gd name="T10" fmla="*/ 20 w 28"/>
                <a:gd name="T11" fmla="*/ 13 h 24"/>
                <a:gd name="T12" fmla="*/ 17 w 28"/>
                <a:gd name="T13" fmla="*/ 12 h 24"/>
                <a:gd name="T14" fmla="*/ 8 w 28"/>
                <a:gd name="T15" fmla="*/ 15 h 24"/>
                <a:gd name="T16" fmla="*/ 0 w 28"/>
                <a:gd name="T17" fmla="*/ 9 h 24"/>
                <a:gd name="T18" fmla="*/ 2 w 28"/>
                <a:gd name="T19" fmla="*/ 4 h 24"/>
                <a:gd name="T20" fmla="*/ 11 w 28"/>
                <a:gd name="T21" fmla="*/ 2 h 24"/>
                <a:gd name="T22" fmla="*/ 10 w 28"/>
                <a:gd name="T23" fmla="*/ 5 h 24"/>
                <a:gd name="T24" fmla="*/ 4 w 28"/>
                <a:gd name="T25" fmla="*/ 6 h 24"/>
                <a:gd name="T26" fmla="*/ 3 w 28"/>
                <a:gd name="T27" fmla="*/ 9 h 24"/>
                <a:gd name="T28" fmla="*/ 7 w 28"/>
                <a:gd name="T29" fmla="*/ 12 h 24"/>
                <a:gd name="T30" fmla="*/ 17 w 28"/>
                <a:gd name="T31" fmla="*/ 9 h 24"/>
                <a:gd name="T32" fmla="*/ 22 w 28"/>
                <a:gd name="T3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4">
                  <a:moveTo>
                    <a:pt x="22" y="10"/>
                  </a:moveTo>
                  <a:cubicBezTo>
                    <a:pt x="28" y="13"/>
                    <a:pt x="26" y="23"/>
                    <a:pt x="19" y="24"/>
                  </a:cubicBezTo>
                  <a:cubicBezTo>
                    <a:pt x="17" y="24"/>
                    <a:pt x="15" y="24"/>
                    <a:pt x="14" y="23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1"/>
                    <a:pt x="17" y="21"/>
                    <a:pt x="18" y="21"/>
                  </a:cubicBezTo>
                  <a:cubicBezTo>
                    <a:pt x="23" y="20"/>
                    <a:pt x="23" y="15"/>
                    <a:pt x="20" y="13"/>
                  </a:cubicBezTo>
                  <a:cubicBezTo>
                    <a:pt x="19" y="12"/>
                    <a:pt x="18" y="12"/>
                    <a:pt x="17" y="12"/>
                  </a:cubicBezTo>
                  <a:cubicBezTo>
                    <a:pt x="13" y="13"/>
                    <a:pt x="11" y="15"/>
                    <a:pt x="8" y="15"/>
                  </a:cubicBezTo>
                  <a:cubicBezTo>
                    <a:pt x="4" y="15"/>
                    <a:pt x="1" y="13"/>
                    <a:pt x="0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4" y="0"/>
                    <a:pt x="8" y="0"/>
                    <a:pt x="11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5" y="4"/>
                    <a:pt x="4" y="6"/>
                  </a:cubicBezTo>
                  <a:cubicBezTo>
                    <a:pt x="3" y="7"/>
                    <a:pt x="3" y="8"/>
                    <a:pt x="3" y="9"/>
                  </a:cubicBezTo>
                  <a:cubicBezTo>
                    <a:pt x="4" y="11"/>
                    <a:pt x="5" y="12"/>
                    <a:pt x="7" y="12"/>
                  </a:cubicBezTo>
                  <a:cubicBezTo>
                    <a:pt x="11" y="11"/>
                    <a:pt x="13" y="8"/>
                    <a:pt x="17" y="9"/>
                  </a:cubicBezTo>
                  <a:cubicBezTo>
                    <a:pt x="18" y="9"/>
                    <a:pt x="20" y="9"/>
                    <a:pt x="22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3" name="Freeform 121"/>
            <p:cNvSpPr/>
            <p:nvPr userDrawn="1"/>
          </p:nvSpPr>
          <p:spPr bwMode="auto">
            <a:xfrm>
              <a:off x="1234" y="906"/>
              <a:ext cx="31" cy="21"/>
            </a:xfrm>
            <a:custGeom>
              <a:avLst/>
              <a:gdLst>
                <a:gd name="T0" fmla="*/ 31 w 31"/>
                <a:gd name="T1" fmla="*/ 17 h 21"/>
                <a:gd name="T2" fmla="*/ 28 w 31"/>
                <a:gd name="T3" fmla="*/ 21 h 21"/>
                <a:gd name="T4" fmla="*/ 0 w 31"/>
                <a:gd name="T5" fmla="*/ 2 h 21"/>
                <a:gd name="T6" fmla="*/ 2 w 31"/>
                <a:gd name="T7" fmla="*/ 0 h 21"/>
                <a:gd name="T8" fmla="*/ 31 w 31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1">
                  <a:moveTo>
                    <a:pt x="31" y="17"/>
                  </a:moveTo>
                  <a:lnTo>
                    <a:pt x="28" y="21"/>
                  </a:lnTo>
                  <a:lnTo>
                    <a:pt x="0" y="2"/>
                  </a:lnTo>
                  <a:lnTo>
                    <a:pt x="2" y="0"/>
                  </a:lnTo>
                  <a:lnTo>
                    <a:pt x="31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4" name="Freeform 122"/>
            <p:cNvSpPr/>
            <p:nvPr userDrawn="1"/>
          </p:nvSpPr>
          <p:spPr bwMode="auto">
            <a:xfrm>
              <a:off x="1239" y="884"/>
              <a:ext cx="36" cy="28"/>
            </a:xfrm>
            <a:custGeom>
              <a:avLst/>
              <a:gdLst>
                <a:gd name="T0" fmla="*/ 11 w 36"/>
                <a:gd name="T1" fmla="*/ 3 h 28"/>
                <a:gd name="T2" fmla="*/ 8 w 36"/>
                <a:gd name="T3" fmla="*/ 9 h 28"/>
                <a:gd name="T4" fmla="*/ 36 w 36"/>
                <a:gd name="T5" fmla="*/ 25 h 28"/>
                <a:gd name="T6" fmla="*/ 33 w 36"/>
                <a:gd name="T7" fmla="*/ 28 h 28"/>
                <a:gd name="T8" fmla="*/ 6 w 36"/>
                <a:gd name="T9" fmla="*/ 13 h 28"/>
                <a:gd name="T10" fmla="*/ 3 w 36"/>
                <a:gd name="T11" fmla="*/ 18 h 28"/>
                <a:gd name="T12" fmla="*/ 0 w 36"/>
                <a:gd name="T13" fmla="*/ 17 h 28"/>
                <a:gd name="T14" fmla="*/ 7 w 36"/>
                <a:gd name="T15" fmla="*/ 0 h 28"/>
                <a:gd name="T16" fmla="*/ 11 w 36"/>
                <a:gd name="T1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8">
                  <a:moveTo>
                    <a:pt x="11" y="3"/>
                  </a:moveTo>
                  <a:lnTo>
                    <a:pt x="8" y="9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0" y="17"/>
                  </a:lnTo>
                  <a:lnTo>
                    <a:pt x="7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5" name="Freeform 123"/>
            <p:cNvSpPr/>
            <p:nvPr userDrawn="1"/>
          </p:nvSpPr>
          <p:spPr bwMode="auto">
            <a:xfrm>
              <a:off x="1247" y="865"/>
              <a:ext cx="36" cy="23"/>
            </a:xfrm>
            <a:custGeom>
              <a:avLst/>
              <a:gdLst>
                <a:gd name="T0" fmla="*/ 8 w 36"/>
                <a:gd name="T1" fmla="*/ 0 h 23"/>
                <a:gd name="T2" fmla="*/ 25 w 36"/>
                <a:gd name="T3" fmla="*/ 14 h 23"/>
                <a:gd name="T4" fmla="*/ 36 w 36"/>
                <a:gd name="T5" fmla="*/ 19 h 23"/>
                <a:gd name="T6" fmla="*/ 34 w 36"/>
                <a:gd name="T7" fmla="*/ 23 h 23"/>
                <a:gd name="T8" fmla="*/ 24 w 36"/>
                <a:gd name="T9" fmla="*/ 18 h 23"/>
                <a:gd name="T10" fmla="*/ 0 w 36"/>
                <a:gd name="T11" fmla="*/ 18 h 23"/>
                <a:gd name="T12" fmla="*/ 2 w 36"/>
                <a:gd name="T13" fmla="*/ 14 h 23"/>
                <a:gd name="T14" fmla="*/ 18 w 36"/>
                <a:gd name="T15" fmla="*/ 14 h 23"/>
                <a:gd name="T16" fmla="*/ 7 w 36"/>
                <a:gd name="T17" fmla="*/ 5 h 23"/>
                <a:gd name="T18" fmla="*/ 8 w 36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3">
                  <a:moveTo>
                    <a:pt x="8" y="0"/>
                  </a:moveTo>
                  <a:lnTo>
                    <a:pt x="25" y="14"/>
                  </a:lnTo>
                  <a:lnTo>
                    <a:pt x="36" y="19"/>
                  </a:lnTo>
                  <a:lnTo>
                    <a:pt x="34" y="23"/>
                  </a:lnTo>
                  <a:lnTo>
                    <a:pt x="24" y="18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18" y="14"/>
                  </a:lnTo>
                  <a:lnTo>
                    <a:pt x="7" y="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6" name="Freeform 124"/>
            <p:cNvSpPr/>
            <p:nvPr userDrawn="1"/>
          </p:nvSpPr>
          <p:spPr bwMode="auto">
            <a:xfrm>
              <a:off x="1010" y="928"/>
              <a:ext cx="34" cy="25"/>
            </a:xfrm>
            <a:custGeom>
              <a:avLst/>
              <a:gdLst>
                <a:gd name="T0" fmla="*/ 14 w 28"/>
                <a:gd name="T1" fmla="*/ 16 h 20"/>
                <a:gd name="T2" fmla="*/ 8 w 28"/>
                <a:gd name="T3" fmla="*/ 20 h 20"/>
                <a:gd name="T4" fmla="*/ 2 w 28"/>
                <a:gd name="T5" fmla="*/ 17 h 20"/>
                <a:gd name="T6" fmla="*/ 0 w 28"/>
                <a:gd name="T7" fmla="*/ 12 h 20"/>
                <a:gd name="T8" fmla="*/ 1 w 28"/>
                <a:gd name="T9" fmla="*/ 9 h 20"/>
                <a:gd name="T10" fmla="*/ 4 w 28"/>
                <a:gd name="T11" fmla="*/ 10 h 20"/>
                <a:gd name="T12" fmla="*/ 3 w 28"/>
                <a:gd name="T13" fmla="*/ 12 h 20"/>
                <a:gd name="T14" fmla="*/ 4 w 28"/>
                <a:gd name="T15" fmla="*/ 15 h 20"/>
                <a:gd name="T16" fmla="*/ 8 w 28"/>
                <a:gd name="T17" fmla="*/ 16 h 20"/>
                <a:gd name="T18" fmla="*/ 12 w 28"/>
                <a:gd name="T19" fmla="*/ 14 h 20"/>
                <a:gd name="T20" fmla="*/ 25 w 28"/>
                <a:gd name="T21" fmla="*/ 0 h 20"/>
                <a:gd name="T22" fmla="*/ 28 w 28"/>
                <a:gd name="T23" fmla="*/ 3 h 20"/>
                <a:gd name="T24" fmla="*/ 14 w 28"/>
                <a:gd name="T2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0">
                  <a:moveTo>
                    <a:pt x="14" y="16"/>
                  </a:moveTo>
                  <a:cubicBezTo>
                    <a:pt x="12" y="18"/>
                    <a:pt x="10" y="20"/>
                    <a:pt x="8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4"/>
                    <a:pt x="0" y="12"/>
                  </a:cubicBezTo>
                  <a:cubicBezTo>
                    <a:pt x="0" y="11"/>
                    <a:pt x="0" y="10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6"/>
                    <a:pt x="6" y="16"/>
                    <a:pt x="8" y="16"/>
                  </a:cubicBezTo>
                  <a:cubicBezTo>
                    <a:pt x="9" y="16"/>
                    <a:pt x="10" y="15"/>
                    <a:pt x="12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3"/>
                    <a:pt x="28" y="3"/>
                    <a:pt x="28" y="3"/>
                  </a:cubicBezTo>
                  <a:lnTo>
                    <a:pt x="14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7" name="Freeform 125"/>
            <p:cNvSpPr>
              <a:spLocks noEditPoints="1"/>
            </p:cNvSpPr>
            <p:nvPr userDrawn="1"/>
          </p:nvSpPr>
          <p:spPr bwMode="auto">
            <a:xfrm>
              <a:off x="1073" y="917"/>
              <a:ext cx="106" cy="33"/>
            </a:xfrm>
            <a:custGeom>
              <a:avLst/>
              <a:gdLst>
                <a:gd name="T0" fmla="*/ 0 w 86"/>
                <a:gd name="T1" fmla="*/ 15 h 27"/>
                <a:gd name="T2" fmla="*/ 4 w 86"/>
                <a:gd name="T3" fmla="*/ 15 h 27"/>
                <a:gd name="T4" fmla="*/ 6 w 86"/>
                <a:gd name="T5" fmla="*/ 3 h 27"/>
                <a:gd name="T6" fmla="*/ 10 w 86"/>
                <a:gd name="T7" fmla="*/ 3 h 27"/>
                <a:gd name="T8" fmla="*/ 14 w 86"/>
                <a:gd name="T9" fmla="*/ 4 h 27"/>
                <a:gd name="T10" fmla="*/ 10 w 86"/>
                <a:gd name="T11" fmla="*/ 19 h 27"/>
                <a:gd name="T12" fmla="*/ 37 w 86"/>
                <a:gd name="T13" fmla="*/ 14 h 27"/>
                <a:gd name="T14" fmla="*/ 33 w 86"/>
                <a:gd name="T15" fmla="*/ 11 h 27"/>
                <a:gd name="T16" fmla="*/ 28 w 86"/>
                <a:gd name="T17" fmla="*/ 13 h 27"/>
                <a:gd name="T18" fmla="*/ 30 w 86"/>
                <a:gd name="T19" fmla="*/ 16 h 27"/>
                <a:gd name="T20" fmla="*/ 34 w 86"/>
                <a:gd name="T21" fmla="*/ 17 h 27"/>
                <a:gd name="T22" fmla="*/ 37 w 86"/>
                <a:gd name="T23" fmla="*/ 14 h 27"/>
                <a:gd name="T24" fmla="*/ 36 w 86"/>
                <a:gd name="T25" fmla="*/ 21 h 27"/>
                <a:gd name="T26" fmla="*/ 32 w 86"/>
                <a:gd name="T27" fmla="*/ 19 h 27"/>
                <a:gd name="T28" fmla="*/ 27 w 86"/>
                <a:gd name="T29" fmla="*/ 19 h 27"/>
                <a:gd name="T30" fmla="*/ 27 w 86"/>
                <a:gd name="T31" fmla="*/ 24 h 27"/>
                <a:gd name="T32" fmla="*/ 34 w 86"/>
                <a:gd name="T33" fmla="*/ 25 h 27"/>
                <a:gd name="T34" fmla="*/ 30 w 86"/>
                <a:gd name="T35" fmla="*/ 27 h 27"/>
                <a:gd name="T36" fmla="*/ 24 w 86"/>
                <a:gd name="T37" fmla="*/ 25 h 27"/>
                <a:gd name="T38" fmla="*/ 23 w 86"/>
                <a:gd name="T39" fmla="*/ 21 h 27"/>
                <a:gd name="T40" fmla="*/ 28 w 86"/>
                <a:gd name="T41" fmla="*/ 17 h 27"/>
                <a:gd name="T42" fmla="*/ 25 w 86"/>
                <a:gd name="T43" fmla="*/ 15 h 27"/>
                <a:gd name="T44" fmla="*/ 28 w 86"/>
                <a:gd name="T45" fmla="*/ 10 h 27"/>
                <a:gd name="T46" fmla="*/ 39 w 86"/>
                <a:gd name="T47" fmla="*/ 11 h 27"/>
                <a:gd name="T48" fmla="*/ 39 w 86"/>
                <a:gd name="T49" fmla="*/ 17 h 27"/>
                <a:gd name="T50" fmla="*/ 36 w 86"/>
                <a:gd name="T51" fmla="*/ 18 h 27"/>
                <a:gd name="T52" fmla="*/ 39 w 86"/>
                <a:gd name="T53" fmla="*/ 23 h 27"/>
                <a:gd name="T54" fmla="*/ 30 w 86"/>
                <a:gd name="T55" fmla="*/ 27 h 27"/>
                <a:gd name="T56" fmla="*/ 62 w 86"/>
                <a:gd name="T57" fmla="*/ 14 h 27"/>
                <a:gd name="T58" fmla="*/ 59 w 86"/>
                <a:gd name="T59" fmla="*/ 11 h 27"/>
                <a:gd name="T60" fmla="*/ 54 w 86"/>
                <a:gd name="T61" fmla="*/ 12 h 27"/>
                <a:gd name="T62" fmla="*/ 53 w 86"/>
                <a:gd name="T63" fmla="*/ 17 h 27"/>
                <a:gd name="T64" fmla="*/ 56 w 86"/>
                <a:gd name="T65" fmla="*/ 19 h 27"/>
                <a:gd name="T66" fmla="*/ 60 w 86"/>
                <a:gd name="T67" fmla="*/ 18 h 27"/>
                <a:gd name="T68" fmla="*/ 63 w 86"/>
                <a:gd name="T69" fmla="*/ 17 h 27"/>
                <a:gd name="T70" fmla="*/ 50 w 86"/>
                <a:gd name="T71" fmla="*/ 15 h 27"/>
                <a:gd name="T72" fmla="*/ 52 w 86"/>
                <a:gd name="T73" fmla="*/ 11 h 27"/>
                <a:gd name="T74" fmla="*/ 58 w 86"/>
                <a:gd name="T75" fmla="*/ 9 h 27"/>
                <a:gd name="T76" fmla="*/ 63 w 86"/>
                <a:gd name="T77" fmla="*/ 11 h 27"/>
                <a:gd name="T78" fmla="*/ 66 w 86"/>
                <a:gd name="T79" fmla="*/ 17 h 27"/>
                <a:gd name="T80" fmla="*/ 63 w 86"/>
                <a:gd name="T81" fmla="*/ 24 h 27"/>
                <a:gd name="T82" fmla="*/ 55 w 86"/>
                <a:gd name="T83" fmla="*/ 27 h 27"/>
                <a:gd name="T84" fmla="*/ 52 w 86"/>
                <a:gd name="T85" fmla="*/ 27 h 27"/>
                <a:gd name="T86" fmla="*/ 52 w 86"/>
                <a:gd name="T87" fmla="*/ 25 h 27"/>
                <a:gd name="T88" fmla="*/ 55 w 86"/>
                <a:gd name="T89" fmla="*/ 25 h 27"/>
                <a:gd name="T90" fmla="*/ 62 w 86"/>
                <a:gd name="T91" fmla="*/ 19 h 27"/>
                <a:gd name="T92" fmla="*/ 57 w 86"/>
                <a:gd name="T93" fmla="*/ 21 h 27"/>
                <a:gd name="T94" fmla="*/ 52 w 86"/>
                <a:gd name="T95" fmla="*/ 20 h 27"/>
                <a:gd name="T96" fmla="*/ 50 w 86"/>
                <a:gd name="T97" fmla="*/ 15 h 27"/>
                <a:gd name="T98" fmla="*/ 86 w 86"/>
                <a:gd name="T99" fmla="*/ 18 h 27"/>
                <a:gd name="T100" fmla="*/ 83 w 86"/>
                <a:gd name="T101" fmla="*/ 3 h 27"/>
                <a:gd name="T102" fmla="*/ 72 w 86"/>
                <a:gd name="T103" fmla="*/ 6 h 27"/>
                <a:gd name="T104" fmla="*/ 86 w 86"/>
                <a:gd name="T10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" h="27">
                  <a:moveTo>
                    <a:pt x="9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1" y="3"/>
                    <a:pt x="11" y="3"/>
                    <a:pt x="12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9" y="20"/>
                  </a:lnTo>
                  <a:close/>
                  <a:moveTo>
                    <a:pt x="37" y="14"/>
                  </a:move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5" y="11"/>
                    <a:pt x="33" y="11"/>
                  </a:cubicBezTo>
                  <a:cubicBezTo>
                    <a:pt x="32" y="11"/>
                    <a:pt x="31" y="11"/>
                    <a:pt x="30" y="11"/>
                  </a:cubicBezTo>
                  <a:cubicBezTo>
                    <a:pt x="29" y="12"/>
                    <a:pt x="29" y="12"/>
                    <a:pt x="28" y="13"/>
                  </a:cubicBezTo>
                  <a:cubicBezTo>
                    <a:pt x="28" y="14"/>
                    <a:pt x="28" y="14"/>
                    <a:pt x="29" y="15"/>
                  </a:cubicBezTo>
                  <a:cubicBezTo>
                    <a:pt x="29" y="15"/>
                    <a:pt x="30" y="15"/>
                    <a:pt x="30" y="16"/>
                  </a:cubicBezTo>
                  <a:cubicBezTo>
                    <a:pt x="31" y="16"/>
                    <a:pt x="31" y="16"/>
                    <a:pt x="32" y="17"/>
                  </a:cubicBezTo>
                  <a:cubicBezTo>
                    <a:pt x="33" y="17"/>
                    <a:pt x="33" y="17"/>
                    <a:pt x="34" y="17"/>
                  </a:cubicBezTo>
                  <a:cubicBezTo>
                    <a:pt x="35" y="17"/>
                    <a:pt x="36" y="17"/>
                    <a:pt x="36" y="16"/>
                  </a:cubicBezTo>
                  <a:cubicBezTo>
                    <a:pt x="37" y="16"/>
                    <a:pt x="37" y="15"/>
                    <a:pt x="37" y="14"/>
                  </a:cubicBezTo>
                  <a:moveTo>
                    <a:pt x="36" y="23"/>
                  </a:moveTo>
                  <a:cubicBezTo>
                    <a:pt x="36" y="22"/>
                    <a:pt x="36" y="22"/>
                    <a:pt x="36" y="21"/>
                  </a:cubicBezTo>
                  <a:cubicBezTo>
                    <a:pt x="35" y="21"/>
                    <a:pt x="34" y="20"/>
                    <a:pt x="33" y="20"/>
                  </a:cubicBezTo>
                  <a:cubicBezTo>
                    <a:pt x="33" y="19"/>
                    <a:pt x="33" y="19"/>
                    <a:pt x="32" y="19"/>
                  </a:cubicBezTo>
                  <a:cubicBezTo>
                    <a:pt x="31" y="19"/>
                    <a:pt x="31" y="18"/>
                    <a:pt x="30" y="18"/>
                  </a:cubicBezTo>
                  <a:cubicBezTo>
                    <a:pt x="29" y="18"/>
                    <a:pt x="28" y="19"/>
                    <a:pt x="27" y="19"/>
                  </a:cubicBezTo>
                  <a:cubicBezTo>
                    <a:pt x="27" y="20"/>
                    <a:pt x="26" y="20"/>
                    <a:pt x="26" y="21"/>
                  </a:cubicBezTo>
                  <a:cubicBezTo>
                    <a:pt x="26" y="22"/>
                    <a:pt x="26" y="23"/>
                    <a:pt x="27" y="24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2" y="26"/>
                    <a:pt x="33" y="25"/>
                    <a:pt x="34" y="25"/>
                  </a:cubicBezTo>
                  <a:cubicBezTo>
                    <a:pt x="35" y="24"/>
                    <a:pt x="36" y="24"/>
                    <a:pt x="36" y="23"/>
                  </a:cubicBezTo>
                  <a:moveTo>
                    <a:pt x="30" y="27"/>
                  </a:moveTo>
                  <a:cubicBezTo>
                    <a:pt x="29" y="27"/>
                    <a:pt x="28" y="27"/>
                    <a:pt x="27" y="26"/>
                  </a:cubicBezTo>
                  <a:cubicBezTo>
                    <a:pt x="26" y="26"/>
                    <a:pt x="25" y="25"/>
                    <a:pt x="24" y="25"/>
                  </a:cubicBezTo>
                  <a:cubicBezTo>
                    <a:pt x="23" y="24"/>
                    <a:pt x="23" y="24"/>
                    <a:pt x="23" y="23"/>
                  </a:cubicBezTo>
                  <a:cubicBezTo>
                    <a:pt x="23" y="22"/>
                    <a:pt x="22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5" y="18"/>
                    <a:pt x="26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6"/>
                    <a:pt x="26" y="16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6" y="11"/>
                    <a:pt x="28" y="10"/>
                  </a:cubicBezTo>
                  <a:cubicBezTo>
                    <a:pt x="29" y="9"/>
                    <a:pt x="31" y="9"/>
                    <a:pt x="34" y="10"/>
                  </a:cubicBezTo>
                  <a:cubicBezTo>
                    <a:pt x="36" y="10"/>
                    <a:pt x="38" y="10"/>
                    <a:pt x="39" y="11"/>
                  </a:cubicBezTo>
                  <a:cubicBezTo>
                    <a:pt x="40" y="12"/>
                    <a:pt x="41" y="14"/>
                    <a:pt x="40" y="15"/>
                  </a:cubicBezTo>
                  <a:cubicBezTo>
                    <a:pt x="40" y="16"/>
                    <a:pt x="40" y="16"/>
                    <a:pt x="39" y="17"/>
                  </a:cubicBezTo>
                  <a:cubicBezTo>
                    <a:pt x="38" y="18"/>
                    <a:pt x="37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9"/>
                    <a:pt x="38" y="20"/>
                    <a:pt x="39" y="20"/>
                  </a:cubicBezTo>
                  <a:cubicBezTo>
                    <a:pt x="39" y="21"/>
                    <a:pt x="40" y="22"/>
                    <a:pt x="39" y="23"/>
                  </a:cubicBezTo>
                  <a:cubicBezTo>
                    <a:pt x="39" y="25"/>
                    <a:pt x="38" y="26"/>
                    <a:pt x="36" y="26"/>
                  </a:cubicBezTo>
                  <a:cubicBezTo>
                    <a:pt x="34" y="27"/>
                    <a:pt x="32" y="27"/>
                    <a:pt x="30" y="27"/>
                  </a:cubicBezTo>
                  <a:moveTo>
                    <a:pt x="63" y="17"/>
                  </a:moveTo>
                  <a:cubicBezTo>
                    <a:pt x="63" y="15"/>
                    <a:pt x="62" y="15"/>
                    <a:pt x="62" y="14"/>
                  </a:cubicBezTo>
                  <a:cubicBezTo>
                    <a:pt x="62" y="13"/>
                    <a:pt x="61" y="13"/>
                    <a:pt x="61" y="12"/>
                  </a:cubicBezTo>
                  <a:cubicBezTo>
                    <a:pt x="60" y="12"/>
                    <a:pt x="60" y="12"/>
                    <a:pt x="59" y="11"/>
                  </a:cubicBezTo>
                  <a:cubicBezTo>
                    <a:pt x="59" y="11"/>
                    <a:pt x="58" y="11"/>
                    <a:pt x="58" y="11"/>
                  </a:cubicBezTo>
                  <a:cubicBezTo>
                    <a:pt x="56" y="11"/>
                    <a:pt x="55" y="12"/>
                    <a:pt x="54" y="12"/>
                  </a:cubicBezTo>
                  <a:cubicBezTo>
                    <a:pt x="53" y="13"/>
                    <a:pt x="53" y="14"/>
                    <a:pt x="53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7"/>
                    <a:pt x="54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9" y="19"/>
                    <a:pt x="59" y="19"/>
                    <a:pt x="60" y="18"/>
                  </a:cubicBezTo>
                  <a:cubicBezTo>
                    <a:pt x="61" y="18"/>
                    <a:pt x="62" y="18"/>
                    <a:pt x="62" y="18"/>
                  </a:cubicBezTo>
                  <a:cubicBezTo>
                    <a:pt x="63" y="18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moveTo>
                    <a:pt x="50" y="15"/>
                  </a:moveTo>
                  <a:cubicBezTo>
                    <a:pt x="50" y="14"/>
                    <a:pt x="50" y="14"/>
                    <a:pt x="50" y="13"/>
                  </a:cubicBezTo>
                  <a:cubicBezTo>
                    <a:pt x="51" y="12"/>
                    <a:pt x="51" y="11"/>
                    <a:pt x="52" y="11"/>
                  </a:cubicBezTo>
                  <a:cubicBezTo>
                    <a:pt x="53" y="10"/>
                    <a:pt x="53" y="10"/>
                    <a:pt x="55" y="10"/>
                  </a:cubicBezTo>
                  <a:cubicBezTo>
                    <a:pt x="56" y="9"/>
                    <a:pt x="57" y="9"/>
                    <a:pt x="58" y="9"/>
                  </a:cubicBezTo>
                  <a:cubicBezTo>
                    <a:pt x="59" y="9"/>
                    <a:pt x="60" y="9"/>
                    <a:pt x="61" y="10"/>
                  </a:cubicBezTo>
                  <a:cubicBezTo>
                    <a:pt x="62" y="10"/>
                    <a:pt x="63" y="10"/>
                    <a:pt x="63" y="11"/>
                  </a:cubicBezTo>
                  <a:cubicBezTo>
                    <a:pt x="64" y="11"/>
                    <a:pt x="65" y="12"/>
                    <a:pt x="65" y="13"/>
                  </a:cubicBezTo>
                  <a:cubicBezTo>
                    <a:pt x="66" y="14"/>
                    <a:pt x="66" y="16"/>
                    <a:pt x="66" y="17"/>
                  </a:cubicBezTo>
                  <a:cubicBezTo>
                    <a:pt x="66" y="19"/>
                    <a:pt x="66" y="20"/>
                    <a:pt x="65" y="21"/>
                  </a:cubicBezTo>
                  <a:cubicBezTo>
                    <a:pt x="65" y="22"/>
                    <a:pt x="64" y="23"/>
                    <a:pt x="63" y="24"/>
                  </a:cubicBezTo>
                  <a:cubicBezTo>
                    <a:pt x="62" y="25"/>
                    <a:pt x="61" y="26"/>
                    <a:pt x="60" y="26"/>
                  </a:cubicBezTo>
                  <a:cubicBezTo>
                    <a:pt x="58" y="27"/>
                    <a:pt x="57" y="27"/>
                    <a:pt x="55" y="27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7" y="25"/>
                    <a:pt x="59" y="25"/>
                    <a:pt x="60" y="24"/>
                  </a:cubicBezTo>
                  <a:cubicBezTo>
                    <a:pt x="62" y="23"/>
                    <a:pt x="62" y="21"/>
                    <a:pt x="62" y="19"/>
                  </a:cubicBezTo>
                  <a:cubicBezTo>
                    <a:pt x="62" y="20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1" y="19"/>
                    <a:pt x="51" y="18"/>
                    <a:pt x="50" y="18"/>
                  </a:cubicBezTo>
                  <a:cubicBezTo>
                    <a:pt x="50" y="17"/>
                    <a:pt x="50" y="16"/>
                    <a:pt x="50" y="15"/>
                  </a:cubicBezTo>
                  <a:moveTo>
                    <a:pt x="86" y="1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8" name="Freeform 126"/>
            <p:cNvSpPr/>
            <p:nvPr userDrawn="1"/>
          </p:nvSpPr>
          <p:spPr bwMode="auto">
            <a:xfrm>
              <a:off x="1184" y="728"/>
              <a:ext cx="14" cy="14"/>
            </a:xfrm>
            <a:custGeom>
              <a:avLst/>
              <a:gdLst>
                <a:gd name="T0" fmla="*/ 2 w 11"/>
                <a:gd name="T1" fmla="*/ 12 h 12"/>
                <a:gd name="T2" fmla="*/ 2 w 11"/>
                <a:gd name="T3" fmla="*/ 8 h 12"/>
                <a:gd name="T4" fmla="*/ 1 w 11"/>
                <a:gd name="T5" fmla="*/ 3 h 12"/>
                <a:gd name="T6" fmla="*/ 8 w 11"/>
                <a:gd name="T7" fmla="*/ 3 h 12"/>
                <a:gd name="T8" fmla="*/ 9 w 11"/>
                <a:gd name="T9" fmla="*/ 5 h 12"/>
                <a:gd name="T10" fmla="*/ 8 w 11"/>
                <a:gd name="T11" fmla="*/ 11 h 12"/>
                <a:gd name="T12" fmla="*/ 2 w 1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cubicBezTo>
                    <a:pt x="0" y="11"/>
                    <a:pt x="1" y="10"/>
                    <a:pt x="2" y="8"/>
                  </a:cubicBezTo>
                  <a:cubicBezTo>
                    <a:pt x="2" y="7"/>
                    <a:pt x="1" y="5"/>
                    <a:pt x="1" y="3"/>
                  </a:cubicBezTo>
                  <a:cubicBezTo>
                    <a:pt x="2" y="0"/>
                    <a:pt x="6" y="2"/>
                    <a:pt x="8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0" y="7"/>
                    <a:pt x="11" y="10"/>
                    <a:pt x="8" y="11"/>
                  </a:cubicBezTo>
                  <a:cubicBezTo>
                    <a:pt x="6" y="12"/>
                    <a:pt x="4" y="12"/>
                    <a:pt x="2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9" name="Freeform 127"/>
            <p:cNvSpPr/>
            <p:nvPr userDrawn="1"/>
          </p:nvSpPr>
          <p:spPr bwMode="auto">
            <a:xfrm>
              <a:off x="1148" y="686"/>
              <a:ext cx="51" cy="45"/>
            </a:xfrm>
            <a:custGeom>
              <a:avLst/>
              <a:gdLst>
                <a:gd name="T0" fmla="*/ 7 w 41"/>
                <a:gd name="T1" fmla="*/ 35 h 36"/>
                <a:gd name="T2" fmla="*/ 7 w 41"/>
                <a:gd name="T3" fmla="*/ 35 h 36"/>
                <a:gd name="T4" fmla="*/ 7 w 41"/>
                <a:gd name="T5" fmla="*/ 34 h 36"/>
                <a:gd name="T6" fmla="*/ 15 w 41"/>
                <a:gd name="T7" fmla="*/ 32 h 36"/>
                <a:gd name="T8" fmla="*/ 20 w 41"/>
                <a:gd name="T9" fmla="*/ 28 h 36"/>
                <a:gd name="T10" fmla="*/ 6 w 41"/>
                <a:gd name="T11" fmla="*/ 29 h 36"/>
                <a:gd name="T12" fmla="*/ 2 w 41"/>
                <a:gd name="T13" fmla="*/ 26 h 36"/>
                <a:gd name="T14" fmla="*/ 2 w 41"/>
                <a:gd name="T15" fmla="*/ 26 h 36"/>
                <a:gd name="T16" fmla="*/ 3 w 41"/>
                <a:gd name="T17" fmla="*/ 21 h 36"/>
                <a:gd name="T18" fmla="*/ 19 w 41"/>
                <a:gd name="T19" fmla="*/ 21 h 36"/>
                <a:gd name="T20" fmla="*/ 24 w 41"/>
                <a:gd name="T21" fmla="*/ 20 h 36"/>
                <a:gd name="T22" fmla="*/ 29 w 41"/>
                <a:gd name="T23" fmla="*/ 3 h 36"/>
                <a:gd name="T24" fmla="*/ 35 w 41"/>
                <a:gd name="T25" fmla="*/ 6 h 36"/>
                <a:gd name="T26" fmla="*/ 36 w 41"/>
                <a:gd name="T27" fmla="*/ 7 h 36"/>
                <a:gd name="T28" fmla="*/ 36 w 41"/>
                <a:gd name="T29" fmla="*/ 7 h 36"/>
                <a:gd name="T30" fmla="*/ 35 w 41"/>
                <a:gd name="T31" fmla="*/ 11 h 36"/>
                <a:gd name="T32" fmla="*/ 31 w 41"/>
                <a:gd name="T33" fmla="*/ 20 h 36"/>
                <a:gd name="T34" fmla="*/ 40 w 41"/>
                <a:gd name="T35" fmla="*/ 19 h 36"/>
                <a:gd name="T36" fmla="*/ 38 w 41"/>
                <a:gd name="T37" fmla="*/ 23 h 36"/>
                <a:gd name="T38" fmla="*/ 29 w 41"/>
                <a:gd name="T39" fmla="*/ 24 h 36"/>
                <a:gd name="T40" fmla="*/ 23 w 41"/>
                <a:gd name="T41" fmla="*/ 32 h 36"/>
                <a:gd name="T42" fmla="*/ 21 w 41"/>
                <a:gd name="T43" fmla="*/ 34 h 36"/>
                <a:gd name="T44" fmla="*/ 14 w 41"/>
                <a:gd name="T45" fmla="*/ 35 h 36"/>
                <a:gd name="T46" fmla="*/ 7 w 41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6"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8" y="34"/>
                    <a:pt x="15" y="32"/>
                    <a:pt x="15" y="32"/>
                  </a:cubicBezTo>
                  <a:cubicBezTo>
                    <a:pt x="17" y="31"/>
                    <a:pt x="19" y="30"/>
                    <a:pt x="20" y="28"/>
                  </a:cubicBezTo>
                  <a:cubicBezTo>
                    <a:pt x="15" y="28"/>
                    <a:pt x="11" y="30"/>
                    <a:pt x="6" y="29"/>
                  </a:cubicBezTo>
                  <a:cubicBezTo>
                    <a:pt x="4" y="28"/>
                    <a:pt x="3" y="27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4"/>
                    <a:pt x="0" y="22"/>
                    <a:pt x="3" y="21"/>
                  </a:cubicBezTo>
                  <a:cubicBezTo>
                    <a:pt x="7" y="23"/>
                    <a:pt x="15" y="22"/>
                    <a:pt x="19" y="21"/>
                  </a:cubicBezTo>
                  <a:cubicBezTo>
                    <a:pt x="20" y="21"/>
                    <a:pt x="23" y="21"/>
                    <a:pt x="24" y="20"/>
                  </a:cubicBezTo>
                  <a:cubicBezTo>
                    <a:pt x="26" y="15"/>
                    <a:pt x="27" y="9"/>
                    <a:pt x="29" y="3"/>
                  </a:cubicBezTo>
                  <a:cubicBezTo>
                    <a:pt x="31" y="0"/>
                    <a:pt x="33" y="3"/>
                    <a:pt x="35" y="6"/>
                  </a:cubicBezTo>
                  <a:cubicBezTo>
                    <a:pt x="35" y="6"/>
                    <a:pt x="36" y="6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9"/>
                    <a:pt x="37" y="10"/>
                    <a:pt x="35" y="11"/>
                  </a:cubicBezTo>
                  <a:cubicBezTo>
                    <a:pt x="33" y="14"/>
                    <a:pt x="32" y="17"/>
                    <a:pt x="31" y="20"/>
                  </a:cubicBezTo>
                  <a:cubicBezTo>
                    <a:pt x="34" y="20"/>
                    <a:pt x="37" y="18"/>
                    <a:pt x="40" y="19"/>
                  </a:cubicBezTo>
                  <a:cubicBezTo>
                    <a:pt x="41" y="21"/>
                    <a:pt x="40" y="22"/>
                    <a:pt x="38" y="23"/>
                  </a:cubicBezTo>
                  <a:cubicBezTo>
                    <a:pt x="36" y="23"/>
                    <a:pt x="33" y="24"/>
                    <a:pt x="29" y="24"/>
                  </a:cubicBezTo>
                  <a:cubicBezTo>
                    <a:pt x="28" y="27"/>
                    <a:pt x="26" y="30"/>
                    <a:pt x="23" y="32"/>
                  </a:cubicBezTo>
                  <a:cubicBezTo>
                    <a:pt x="23" y="33"/>
                    <a:pt x="21" y="34"/>
                    <a:pt x="21" y="34"/>
                  </a:cubicBezTo>
                  <a:cubicBezTo>
                    <a:pt x="19" y="34"/>
                    <a:pt x="17" y="35"/>
                    <a:pt x="14" y="35"/>
                  </a:cubicBezTo>
                  <a:cubicBezTo>
                    <a:pt x="8" y="36"/>
                    <a:pt x="8" y="35"/>
                    <a:pt x="7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0" name="Freeform 128"/>
            <p:cNvSpPr/>
            <p:nvPr userDrawn="1"/>
          </p:nvSpPr>
          <p:spPr bwMode="auto">
            <a:xfrm>
              <a:off x="1063" y="714"/>
              <a:ext cx="20" cy="41"/>
            </a:xfrm>
            <a:custGeom>
              <a:avLst/>
              <a:gdLst>
                <a:gd name="T0" fmla="*/ 7 w 16"/>
                <a:gd name="T1" fmla="*/ 33 h 33"/>
                <a:gd name="T2" fmla="*/ 0 w 16"/>
                <a:gd name="T3" fmla="*/ 30 h 33"/>
                <a:gd name="T4" fmla="*/ 0 w 16"/>
                <a:gd name="T5" fmla="*/ 28 h 33"/>
                <a:gd name="T6" fmla="*/ 10 w 16"/>
                <a:gd name="T7" fmla="*/ 11 h 33"/>
                <a:gd name="T8" fmla="*/ 12 w 16"/>
                <a:gd name="T9" fmla="*/ 3 h 33"/>
                <a:gd name="T10" fmla="*/ 12 w 16"/>
                <a:gd name="T11" fmla="*/ 2 h 33"/>
                <a:gd name="T12" fmla="*/ 12 w 16"/>
                <a:gd name="T13" fmla="*/ 2 h 33"/>
                <a:gd name="T14" fmla="*/ 15 w 16"/>
                <a:gd name="T15" fmla="*/ 2 h 33"/>
                <a:gd name="T16" fmla="*/ 14 w 16"/>
                <a:gd name="T17" fmla="*/ 7 h 33"/>
                <a:gd name="T18" fmla="*/ 13 w 16"/>
                <a:gd name="T19" fmla="*/ 16 h 33"/>
                <a:gd name="T20" fmla="*/ 13 w 16"/>
                <a:gd name="T21" fmla="*/ 19 h 33"/>
                <a:gd name="T22" fmla="*/ 11 w 16"/>
                <a:gd name="T23" fmla="*/ 26 h 33"/>
                <a:gd name="T24" fmla="*/ 9 w 16"/>
                <a:gd name="T25" fmla="*/ 33 h 33"/>
                <a:gd name="T26" fmla="*/ 7 w 16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33">
                  <a:moveTo>
                    <a:pt x="7" y="33"/>
                  </a:moveTo>
                  <a:cubicBezTo>
                    <a:pt x="5" y="33"/>
                    <a:pt x="2" y="31"/>
                    <a:pt x="0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4" y="23"/>
                    <a:pt x="7" y="17"/>
                    <a:pt x="10" y="11"/>
                  </a:cubicBezTo>
                  <a:cubicBezTo>
                    <a:pt x="11" y="8"/>
                    <a:pt x="11" y="5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4" y="0"/>
                    <a:pt x="15" y="2"/>
                  </a:cubicBezTo>
                  <a:cubicBezTo>
                    <a:pt x="16" y="3"/>
                    <a:pt x="14" y="5"/>
                    <a:pt x="14" y="7"/>
                  </a:cubicBezTo>
                  <a:cubicBezTo>
                    <a:pt x="14" y="10"/>
                    <a:pt x="14" y="13"/>
                    <a:pt x="13" y="16"/>
                  </a:cubicBezTo>
                  <a:cubicBezTo>
                    <a:pt x="13" y="16"/>
                    <a:pt x="13" y="16"/>
                    <a:pt x="13" y="19"/>
                  </a:cubicBezTo>
                  <a:cubicBezTo>
                    <a:pt x="12" y="21"/>
                    <a:pt x="11" y="24"/>
                    <a:pt x="11" y="26"/>
                  </a:cubicBezTo>
                  <a:cubicBezTo>
                    <a:pt x="10" y="28"/>
                    <a:pt x="10" y="31"/>
                    <a:pt x="9" y="33"/>
                  </a:cubicBezTo>
                  <a:cubicBezTo>
                    <a:pt x="8" y="33"/>
                    <a:pt x="8" y="33"/>
                    <a:pt x="7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1" name="Freeform 129"/>
            <p:cNvSpPr/>
            <p:nvPr userDrawn="1"/>
          </p:nvSpPr>
          <p:spPr bwMode="auto">
            <a:xfrm>
              <a:off x="1090" y="704"/>
              <a:ext cx="16" cy="16"/>
            </a:xfrm>
            <a:custGeom>
              <a:avLst/>
              <a:gdLst>
                <a:gd name="T0" fmla="*/ 8 w 13"/>
                <a:gd name="T1" fmla="*/ 12 h 13"/>
                <a:gd name="T2" fmla="*/ 1 w 13"/>
                <a:gd name="T3" fmla="*/ 10 h 13"/>
                <a:gd name="T4" fmla="*/ 1 w 13"/>
                <a:gd name="T5" fmla="*/ 8 h 13"/>
                <a:gd name="T6" fmla="*/ 2 w 13"/>
                <a:gd name="T7" fmla="*/ 7 h 13"/>
                <a:gd name="T8" fmla="*/ 5 w 13"/>
                <a:gd name="T9" fmla="*/ 6 h 13"/>
                <a:gd name="T10" fmla="*/ 12 w 13"/>
                <a:gd name="T11" fmla="*/ 1 h 13"/>
                <a:gd name="T12" fmla="*/ 8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8" y="12"/>
                  </a:moveTo>
                  <a:cubicBezTo>
                    <a:pt x="5" y="13"/>
                    <a:pt x="3" y="12"/>
                    <a:pt x="1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8"/>
                    <a:pt x="1" y="8"/>
                    <a:pt x="2" y="7"/>
                  </a:cubicBezTo>
                  <a:cubicBezTo>
                    <a:pt x="3" y="7"/>
                    <a:pt x="3" y="7"/>
                    <a:pt x="5" y="6"/>
                  </a:cubicBezTo>
                  <a:cubicBezTo>
                    <a:pt x="6" y="5"/>
                    <a:pt x="10" y="0"/>
                    <a:pt x="12" y="1"/>
                  </a:cubicBezTo>
                  <a:cubicBezTo>
                    <a:pt x="13" y="4"/>
                    <a:pt x="11" y="10"/>
                    <a:pt x="8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2" name="Freeform 130"/>
            <p:cNvSpPr/>
            <p:nvPr userDrawn="1"/>
          </p:nvSpPr>
          <p:spPr bwMode="auto">
            <a:xfrm>
              <a:off x="1062" y="710"/>
              <a:ext cx="12" cy="14"/>
            </a:xfrm>
            <a:custGeom>
              <a:avLst/>
              <a:gdLst>
                <a:gd name="T0" fmla="*/ 5 w 10"/>
                <a:gd name="T1" fmla="*/ 11 h 11"/>
                <a:gd name="T2" fmla="*/ 1 w 10"/>
                <a:gd name="T3" fmla="*/ 4 h 11"/>
                <a:gd name="T4" fmla="*/ 6 w 10"/>
                <a:gd name="T5" fmla="*/ 1 h 11"/>
                <a:gd name="T6" fmla="*/ 10 w 10"/>
                <a:gd name="T7" fmla="*/ 6 h 11"/>
                <a:gd name="T8" fmla="*/ 5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1"/>
                  </a:moveTo>
                  <a:cubicBezTo>
                    <a:pt x="3" y="10"/>
                    <a:pt x="1" y="5"/>
                    <a:pt x="1" y="4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9" y="2"/>
                    <a:pt x="10" y="3"/>
                    <a:pt x="10" y="6"/>
                  </a:cubicBezTo>
                  <a:cubicBezTo>
                    <a:pt x="8" y="9"/>
                    <a:pt x="7" y="9"/>
                    <a:pt x="5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3" name="Freeform 131"/>
            <p:cNvSpPr/>
            <p:nvPr userDrawn="1"/>
          </p:nvSpPr>
          <p:spPr bwMode="auto">
            <a:xfrm>
              <a:off x="1085" y="688"/>
              <a:ext cx="19" cy="21"/>
            </a:xfrm>
            <a:custGeom>
              <a:avLst/>
              <a:gdLst>
                <a:gd name="T0" fmla="*/ 8 w 15"/>
                <a:gd name="T1" fmla="*/ 17 h 17"/>
                <a:gd name="T2" fmla="*/ 7 w 15"/>
                <a:gd name="T3" fmla="*/ 12 h 17"/>
                <a:gd name="T4" fmla="*/ 5 w 15"/>
                <a:gd name="T5" fmla="*/ 13 h 17"/>
                <a:gd name="T6" fmla="*/ 0 w 15"/>
                <a:gd name="T7" fmla="*/ 9 h 17"/>
                <a:gd name="T8" fmla="*/ 2 w 15"/>
                <a:gd name="T9" fmla="*/ 7 h 17"/>
                <a:gd name="T10" fmla="*/ 7 w 15"/>
                <a:gd name="T11" fmla="*/ 2 h 17"/>
                <a:gd name="T12" fmla="*/ 14 w 15"/>
                <a:gd name="T13" fmla="*/ 4 h 17"/>
                <a:gd name="T14" fmla="*/ 13 w 15"/>
                <a:gd name="T15" fmla="*/ 11 h 17"/>
                <a:gd name="T16" fmla="*/ 9 w 15"/>
                <a:gd name="T17" fmla="*/ 16 h 17"/>
                <a:gd name="T18" fmla="*/ 8 w 15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7">
                  <a:moveTo>
                    <a:pt x="8" y="17"/>
                  </a:moveTo>
                  <a:cubicBezTo>
                    <a:pt x="7" y="16"/>
                    <a:pt x="8" y="12"/>
                    <a:pt x="7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3" y="13"/>
                    <a:pt x="0" y="11"/>
                    <a:pt x="0" y="9"/>
                  </a:cubicBezTo>
                  <a:cubicBezTo>
                    <a:pt x="1" y="7"/>
                    <a:pt x="0" y="8"/>
                    <a:pt x="2" y="7"/>
                  </a:cubicBezTo>
                  <a:cubicBezTo>
                    <a:pt x="4" y="5"/>
                    <a:pt x="6" y="3"/>
                    <a:pt x="7" y="2"/>
                  </a:cubicBezTo>
                  <a:cubicBezTo>
                    <a:pt x="11" y="0"/>
                    <a:pt x="13" y="1"/>
                    <a:pt x="14" y="4"/>
                  </a:cubicBezTo>
                  <a:cubicBezTo>
                    <a:pt x="15" y="7"/>
                    <a:pt x="14" y="9"/>
                    <a:pt x="13" y="11"/>
                  </a:cubicBezTo>
                  <a:cubicBezTo>
                    <a:pt x="12" y="13"/>
                    <a:pt x="10" y="15"/>
                    <a:pt x="9" y="16"/>
                  </a:cubicBezTo>
                  <a:cubicBezTo>
                    <a:pt x="9" y="17"/>
                    <a:pt x="8" y="17"/>
                    <a:pt x="8" y="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4" name="Freeform 132"/>
            <p:cNvSpPr/>
            <p:nvPr userDrawn="1"/>
          </p:nvSpPr>
          <p:spPr bwMode="auto">
            <a:xfrm>
              <a:off x="1062" y="693"/>
              <a:ext cx="12" cy="13"/>
            </a:xfrm>
            <a:custGeom>
              <a:avLst/>
              <a:gdLst>
                <a:gd name="T0" fmla="*/ 4 w 10"/>
                <a:gd name="T1" fmla="*/ 11 h 11"/>
                <a:gd name="T2" fmla="*/ 3 w 10"/>
                <a:gd name="T3" fmla="*/ 9 h 11"/>
                <a:gd name="T4" fmla="*/ 1 w 10"/>
                <a:gd name="T5" fmla="*/ 6 h 11"/>
                <a:gd name="T6" fmla="*/ 1 w 10"/>
                <a:gd name="T7" fmla="*/ 0 h 11"/>
                <a:gd name="T8" fmla="*/ 10 w 10"/>
                <a:gd name="T9" fmla="*/ 5 h 11"/>
                <a:gd name="T10" fmla="*/ 4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4" y="11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2" y="7"/>
                    <a:pt x="1" y="6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3" y="0"/>
                    <a:pt x="10" y="1"/>
                    <a:pt x="10" y="5"/>
                  </a:cubicBezTo>
                  <a:cubicBezTo>
                    <a:pt x="9" y="7"/>
                    <a:pt x="6" y="10"/>
                    <a:pt x="4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5" name="Freeform 133"/>
            <p:cNvSpPr/>
            <p:nvPr userDrawn="1"/>
          </p:nvSpPr>
          <p:spPr bwMode="auto">
            <a:xfrm>
              <a:off x="996" y="742"/>
              <a:ext cx="47" cy="83"/>
            </a:xfrm>
            <a:custGeom>
              <a:avLst/>
              <a:gdLst>
                <a:gd name="T0" fmla="*/ 22 w 38"/>
                <a:gd name="T1" fmla="*/ 64 h 66"/>
                <a:gd name="T2" fmla="*/ 13 w 38"/>
                <a:gd name="T3" fmla="*/ 61 h 66"/>
                <a:gd name="T4" fmla="*/ 13 w 38"/>
                <a:gd name="T5" fmla="*/ 59 h 66"/>
                <a:gd name="T6" fmla="*/ 13 w 38"/>
                <a:gd name="T7" fmla="*/ 59 h 66"/>
                <a:gd name="T8" fmla="*/ 8 w 38"/>
                <a:gd name="T9" fmla="*/ 46 h 66"/>
                <a:gd name="T10" fmla="*/ 7 w 38"/>
                <a:gd name="T11" fmla="*/ 42 h 66"/>
                <a:gd name="T12" fmla="*/ 10 w 38"/>
                <a:gd name="T13" fmla="*/ 44 h 66"/>
                <a:gd name="T14" fmla="*/ 11 w 38"/>
                <a:gd name="T15" fmla="*/ 42 h 66"/>
                <a:gd name="T16" fmla="*/ 11 w 38"/>
                <a:gd name="T17" fmla="*/ 33 h 66"/>
                <a:gd name="T18" fmla="*/ 8 w 38"/>
                <a:gd name="T19" fmla="*/ 31 h 66"/>
                <a:gd name="T20" fmla="*/ 4 w 38"/>
                <a:gd name="T21" fmla="*/ 34 h 66"/>
                <a:gd name="T22" fmla="*/ 4 w 38"/>
                <a:gd name="T23" fmla="*/ 27 h 66"/>
                <a:gd name="T24" fmla="*/ 0 w 38"/>
                <a:gd name="T25" fmla="*/ 23 h 66"/>
                <a:gd name="T26" fmla="*/ 6 w 38"/>
                <a:gd name="T27" fmla="*/ 21 h 66"/>
                <a:gd name="T28" fmla="*/ 10 w 38"/>
                <a:gd name="T29" fmla="*/ 23 h 66"/>
                <a:gd name="T30" fmla="*/ 11 w 38"/>
                <a:gd name="T31" fmla="*/ 25 h 66"/>
                <a:gd name="T32" fmla="*/ 12 w 38"/>
                <a:gd name="T33" fmla="*/ 24 h 66"/>
                <a:gd name="T34" fmla="*/ 12 w 38"/>
                <a:gd name="T35" fmla="*/ 17 h 66"/>
                <a:gd name="T36" fmla="*/ 7 w 38"/>
                <a:gd name="T37" fmla="*/ 10 h 66"/>
                <a:gd name="T38" fmla="*/ 12 w 38"/>
                <a:gd name="T39" fmla="*/ 6 h 66"/>
                <a:gd name="T40" fmla="*/ 13 w 38"/>
                <a:gd name="T41" fmla="*/ 1 h 66"/>
                <a:gd name="T42" fmla="*/ 14 w 38"/>
                <a:gd name="T43" fmla="*/ 0 h 66"/>
                <a:gd name="T44" fmla="*/ 16 w 38"/>
                <a:gd name="T45" fmla="*/ 1 h 66"/>
                <a:gd name="T46" fmla="*/ 18 w 38"/>
                <a:gd name="T47" fmla="*/ 12 h 66"/>
                <a:gd name="T48" fmla="*/ 17 w 38"/>
                <a:gd name="T49" fmla="*/ 8 h 66"/>
                <a:gd name="T50" fmla="*/ 22 w 38"/>
                <a:gd name="T51" fmla="*/ 3 h 66"/>
                <a:gd name="T52" fmla="*/ 25 w 38"/>
                <a:gd name="T53" fmla="*/ 7 h 66"/>
                <a:gd name="T54" fmla="*/ 26 w 38"/>
                <a:gd name="T55" fmla="*/ 8 h 66"/>
                <a:gd name="T56" fmla="*/ 35 w 38"/>
                <a:gd name="T57" fmla="*/ 15 h 66"/>
                <a:gd name="T58" fmla="*/ 37 w 38"/>
                <a:gd name="T59" fmla="*/ 19 h 66"/>
                <a:gd name="T60" fmla="*/ 37 w 38"/>
                <a:gd name="T61" fmla="*/ 20 h 66"/>
                <a:gd name="T62" fmla="*/ 37 w 38"/>
                <a:gd name="T63" fmla="*/ 20 h 66"/>
                <a:gd name="T64" fmla="*/ 36 w 38"/>
                <a:gd name="T65" fmla="*/ 24 h 66"/>
                <a:gd name="T66" fmla="*/ 23 w 38"/>
                <a:gd name="T67" fmla="*/ 15 h 66"/>
                <a:gd name="T68" fmla="*/ 23 w 38"/>
                <a:gd name="T69" fmla="*/ 15 h 66"/>
                <a:gd name="T70" fmla="*/ 27 w 38"/>
                <a:gd name="T71" fmla="*/ 25 h 66"/>
                <a:gd name="T72" fmla="*/ 22 w 38"/>
                <a:gd name="T73" fmla="*/ 27 h 66"/>
                <a:gd name="T74" fmla="*/ 22 w 38"/>
                <a:gd name="T75" fmla="*/ 25 h 66"/>
                <a:gd name="T76" fmla="*/ 15 w 38"/>
                <a:gd name="T77" fmla="*/ 19 h 66"/>
                <a:gd name="T78" fmla="*/ 16 w 38"/>
                <a:gd name="T79" fmla="*/ 27 h 66"/>
                <a:gd name="T80" fmla="*/ 17 w 38"/>
                <a:gd name="T81" fmla="*/ 31 h 66"/>
                <a:gd name="T82" fmla="*/ 21 w 38"/>
                <a:gd name="T83" fmla="*/ 35 h 66"/>
                <a:gd name="T84" fmla="*/ 22 w 38"/>
                <a:gd name="T85" fmla="*/ 38 h 66"/>
                <a:gd name="T86" fmla="*/ 22 w 38"/>
                <a:gd name="T87" fmla="*/ 39 h 66"/>
                <a:gd name="T88" fmla="*/ 22 w 38"/>
                <a:gd name="T89" fmla="*/ 44 h 66"/>
                <a:gd name="T90" fmla="*/ 21 w 38"/>
                <a:gd name="T91" fmla="*/ 44 h 66"/>
                <a:gd name="T92" fmla="*/ 17 w 38"/>
                <a:gd name="T93" fmla="*/ 38 h 66"/>
                <a:gd name="T94" fmla="*/ 16 w 38"/>
                <a:gd name="T95" fmla="*/ 44 h 66"/>
                <a:gd name="T96" fmla="*/ 13 w 38"/>
                <a:gd name="T97" fmla="*/ 46 h 66"/>
                <a:gd name="T98" fmla="*/ 13 w 38"/>
                <a:gd name="T99" fmla="*/ 46 h 66"/>
                <a:gd name="T100" fmla="*/ 12 w 38"/>
                <a:gd name="T101" fmla="*/ 47 h 66"/>
                <a:gd name="T102" fmla="*/ 14 w 38"/>
                <a:gd name="T103" fmla="*/ 50 h 66"/>
                <a:gd name="T104" fmla="*/ 23 w 38"/>
                <a:gd name="T105" fmla="*/ 62 h 66"/>
                <a:gd name="T106" fmla="*/ 22 w 38"/>
                <a:gd name="T107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" h="66">
                  <a:moveTo>
                    <a:pt x="22" y="64"/>
                  </a:moveTo>
                  <a:cubicBezTo>
                    <a:pt x="19" y="66"/>
                    <a:pt x="12" y="65"/>
                    <a:pt x="13" y="61"/>
                  </a:cubicBezTo>
                  <a:cubicBezTo>
                    <a:pt x="13" y="60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4"/>
                    <a:pt x="9" y="50"/>
                    <a:pt x="8" y="46"/>
                  </a:cubicBezTo>
                  <a:cubicBezTo>
                    <a:pt x="7" y="45"/>
                    <a:pt x="7" y="44"/>
                    <a:pt x="7" y="42"/>
                  </a:cubicBezTo>
                  <a:cubicBezTo>
                    <a:pt x="8" y="42"/>
                    <a:pt x="9" y="43"/>
                    <a:pt x="10" y="44"/>
                  </a:cubicBezTo>
                  <a:cubicBezTo>
                    <a:pt x="11" y="44"/>
                    <a:pt x="11" y="43"/>
                    <a:pt x="11" y="42"/>
                  </a:cubicBezTo>
                  <a:cubicBezTo>
                    <a:pt x="11" y="39"/>
                    <a:pt x="11" y="36"/>
                    <a:pt x="11" y="33"/>
                  </a:cubicBezTo>
                  <a:cubicBezTo>
                    <a:pt x="10" y="32"/>
                    <a:pt x="9" y="31"/>
                    <a:pt x="8" y="31"/>
                  </a:cubicBezTo>
                  <a:cubicBezTo>
                    <a:pt x="8" y="32"/>
                    <a:pt x="6" y="37"/>
                    <a:pt x="4" y="34"/>
                  </a:cubicBezTo>
                  <a:cubicBezTo>
                    <a:pt x="5" y="32"/>
                    <a:pt x="5" y="29"/>
                    <a:pt x="4" y="27"/>
                  </a:cubicBezTo>
                  <a:cubicBezTo>
                    <a:pt x="2" y="25"/>
                    <a:pt x="0" y="24"/>
                    <a:pt x="0" y="23"/>
                  </a:cubicBezTo>
                  <a:cubicBezTo>
                    <a:pt x="0" y="20"/>
                    <a:pt x="4" y="20"/>
                    <a:pt x="6" y="21"/>
                  </a:cubicBezTo>
                  <a:cubicBezTo>
                    <a:pt x="8" y="21"/>
                    <a:pt x="8" y="17"/>
                    <a:pt x="10" y="23"/>
                  </a:cubicBezTo>
                  <a:cubicBezTo>
                    <a:pt x="10" y="24"/>
                    <a:pt x="11" y="24"/>
                    <a:pt x="11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2"/>
                    <a:pt x="12" y="19"/>
                    <a:pt x="12" y="17"/>
                  </a:cubicBezTo>
                  <a:cubicBezTo>
                    <a:pt x="10" y="15"/>
                    <a:pt x="8" y="13"/>
                    <a:pt x="7" y="10"/>
                  </a:cubicBezTo>
                  <a:cubicBezTo>
                    <a:pt x="7" y="8"/>
                    <a:pt x="10" y="6"/>
                    <a:pt x="12" y="6"/>
                  </a:cubicBezTo>
                  <a:cubicBezTo>
                    <a:pt x="13" y="4"/>
                    <a:pt x="13" y="3"/>
                    <a:pt x="13" y="1"/>
                  </a:cubicBezTo>
                  <a:cubicBezTo>
                    <a:pt x="13" y="1"/>
                    <a:pt x="13" y="1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8" y="3"/>
                    <a:pt x="14" y="11"/>
                    <a:pt x="18" y="12"/>
                  </a:cubicBezTo>
                  <a:cubicBezTo>
                    <a:pt x="19" y="11"/>
                    <a:pt x="18" y="9"/>
                    <a:pt x="17" y="8"/>
                  </a:cubicBezTo>
                  <a:cubicBezTo>
                    <a:pt x="17" y="6"/>
                    <a:pt x="20" y="4"/>
                    <a:pt x="22" y="3"/>
                  </a:cubicBezTo>
                  <a:cubicBezTo>
                    <a:pt x="26" y="3"/>
                    <a:pt x="25" y="4"/>
                    <a:pt x="25" y="7"/>
                  </a:cubicBezTo>
                  <a:cubicBezTo>
                    <a:pt x="26" y="7"/>
                    <a:pt x="26" y="8"/>
                    <a:pt x="26" y="8"/>
                  </a:cubicBezTo>
                  <a:cubicBezTo>
                    <a:pt x="30" y="11"/>
                    <a:pt x="30" y="11"/>
                    <a:pt x="35" y="15"/>
                  </a:cubicBezTo>
                  <a:cubicBezTo>
                    <a:pt x="36" y="16"/>
                    <a:pt x="37" y="17"/>
                    <a:pt x="37" y="19"/>
                  </a:cubicBezTo>
                  <a:cubicBezTo>
                    <a:pt x="37" y="19"/>
                    <a:pt x="37" y="19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8" y="21"/>
                    <a:pt x="38" y="24"/>
                    <a:pt x="36" y="24"/>
                  </a:cubicBezTo>
                  <a:cubicBezTo>
                    <a:pt x="32" y="21"/>
                    <a:pt x="27" y="18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7"/>
                    <a:pt x="27" y="22"/>
                    <a:pt x="27" y="25"/>
                  </a:cubicBezTo>
                  <a:cubicBezTo>
                    <a:pt x="26" y="26"/>
                    <a:pt x="24" y="27"/>
                    <a:pt x="22" y="27"/>
                  </a:cubicBezTo>
                  <a:cubicBezTo>
                    <a:pt x="22" y="26"/>
                    <a:pt x="22" y="26"/>
                    <a:pt x="22" y="25"/>
                  </a:cubicBezTo>
                  <a:cubicBezTo>
                    <a:pt x="21" y="23"/>
                    <a:pt x="17" y="21"/>
                    <a:pt x="15" y="19"/>
                  </a:cubicBezTo>
                  <a:cubicBezTo>
                    <a:pt x="14" y="21"/>
                    <a:pt x="16" y="25"/>
                    <a:pt x="16" y="27"/>
                  </a:cubicBezTo>
                  <a:cubicBezTo>
                    <a:pt x="16" y="28"/>
                    <a:pt x="16" y="30"/>
                    <a:pt x="17" y="31"/>
                  </a:cubicBezTo>
                  <a:cubicBezTo>
                    <a:pt x="18" y="32"/>
                    <a:pt x="19" y="34"/>
                    <a:pt x="21" y="35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2" y="38"/>
                    <a:pt x="22" y="38"/>
                    <a:pt x="22" y="39"/>
                  </a:cubicBezTo>
                  <a:cubicBezTo>
                    <a:pt x="23" y="40"/>
                    <a:pt x="24" y="44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0" y="41"/>
                    <a:pt x="18" y="39"/>
                    <a:pt x="17" y="38"/>
                  </a:cubicBezTo>
                  <a:cubicBezTo>
                    <a:pt x="16" y="40"/>
                    <a:pt x="17" y="42"/>
                    <a:pt x="16" y="44"/>
                  </a:cubicBezTo>
                  <a:cubicBezTo>
                    <a:pt x="15" y="45"/>
                    <a:pt x="14" y="46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8"/>
                    <a:pt x="13" y="49"/>
                    <a:pt x="14" y="50"/>
                  </a:cubicBezTo>
                  <a:cubicBezTo>
                    <a:pt x="16" y="54"/>
                    <a:pt x="19" y="58"/>
                    <a:pt x="23" y="62"/>
                  </a:cubicBezTo>
                  <a:cubicBezTo>
                    <a:pt x="23" y="63"/>
                    <a:pt x="23" y="63"/>
                    <a:pt x="22" y="6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6" name="Freeform 134"/>
            <p:cNvSpPr/>
            <p:nvPr userDrawn="1"/>
          </p:nvSpPr>
          <p:spPr bwMode="auto">
            <a:xfrm>
              <a:off x="989" y="789"/>
              <a:ext cx="13" cy="11"/>
            </a:xfrm>
            <a:custGeom>
              <a:avLst/>
              <a:gdLst>
                <a:gd name="T0" fmla="*/ 9 w 11"/>
                <a:gd name="T1" fmla="*/ 9 h 9"/>
                <a:gd name="T2" fmla="*/ 7 w 11"/>
                <a:gd name="T3" fmla="*/ 7 h 9"/>
                <a:gd name="T4" fmla="*/ 0 w 11"/>
                <a:gd name="T5" fmla="*/ 2 h 9"/>
                <a:gd name="T6" fmla="*/ 0 w 11"/>
                <a:gd name="T7" fmla="*/ 1 h 9"/>
                <a:gd name="T8" fmla="*/ 7 w 11"/>
                <a:gd name="T9" fmla="*/ 0 h 9"/>
                <a:gd name="T10" fmla="*/ 9 w 11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9" y="9"/>
                  </a:moveTo>
                  <a:cubicBezTo>
                    <a:pt x="8" y="9"/>
                    <a:pt x="7" y="8"/>
                    <a:pt x="7" y="7"/>
                  </a:cubicBezTo>
                  <a:cubicBezTo>
                    <a:pt x="3" y="6"/>
                    <a:pt x="1" y="5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11" y="1"/>
                    <a:pt x="10" y="6"/>
                    <a:pt x="9" y="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7" name="Freeform 135"/>
            <p:cNvSpPr/>
            <p:nvPr userDrawn="1"/>
          </p:nvSpPr>
          <p:spPr bwMode="auto">
            <a:xfrm>
              <a:off x="977" y="776"/>
              <a:ext cx="14" cy="13"/>
            </a:xfrm>
            <a:custGeom>
              <a:avLst/>
              <a:gdLst>
                <a:gd name="T0" fmla="*/ 10 w 11"/>
                <a:gd name="T1" fmla="*/ 10 h 10"/>
                <a:gd name="T2" fmla="*/ 9 w 11"/>
                <a:gd name="T3" fmla="*/ 10 h 10"/>
                <a:gd name="T4" fmla="*/ 8 w 11"/>
                <a:gd name="T5" fmla="*/ 8 h 10"/>
                <a:gd name="T6" fmla="*/ 1 w 11"/>
                <a:gd name="T7" fmla="*/ 2 h 10"/>
                <a:gd name="T8" fmla="*/ 4 w 11"/>
                <a:gd name="T9" fmla="*/ 2 h 10"/>
                <a:gd name="T10" fmla="*/ 11 w 11"/>
                <a:gd name="T11" fmla="*/ 5 h 10"/>
                <a:gd name="T12" fmla="*/ 10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4" y="8"/>
                    <a:pt x="0" y="6"/>
                    <a:pt x="1" y="2"/>
                  </a:cubicBezTo>
                  <a:cubicBezTo>
                    <a:pt x="2" y="1"/>
                    <a:pt x="2" y="2"/>
                    <a:pt x="4" y="2"/>
                  </a:cubicBezTo>
                  <a:cubicBezTo>
                    <a:pt x="7" y="2"/>
                    <a:pt x="11" y="0"/>
                    <a:pt x="11" y="5"/>
                  </a:cubicBezTo>
                  <a:cubicBezTo>
                    <a:pt x="11" y="6"/>
                    <a:pt x="10" y="8"/>
                    <a:pt x="10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8" name="Freeform 136"/>
            <p:cNvSpPr/>
            <p:nvPr userDrawn="1"/>
          </p:nvSpPr>
          <p:spPr bwMode="auto">
            <a:xfrm>
              <a:off x="1048" y="786"/>
              <a:ext cx="163" cy="141"/>
            </a:xfrm>
            <a:custGeom>
              <a:avLst/>
              <a:gdLst>
                <a:gd name="T0" fmla="*/ 132 w 132"/>
                <a:gd name="T1" fmla="*/ 6 h 113"/>
                <a:gd name="T2" fmla="*/ 98 w 132"/>
                <a:gd name="T3" fmla="*/ 6 h 113"/>
                <a:gd name="T4" fmla="*/ 79 w 132"/>
                <a:gd name="T5" fmla="*/ 25 h 113"/>
                <a:gd name="T6" fmla="*/ 73 w 132"/>
                <a:gd name="T7" fmla="*/ 12 h 113"/>
                <a:gd name="T8" fmla="*/ 83 w 132"/>
                <a:gd name="T9" fmla="*/ 8 h 113"/>
                <a:gd name="T10" fmla="*/ 57 w 132"/>
                <a:gd name="T11" fmla="*/ 8 h 113"/>
                <a:gd name="T12" fmla="*/ 53 w 132"/>
                <a:gd name="T13" fmla="*/ 25 h 113"/>
                <a:gd name="T14" fmla="*/ 34 w 132"/>
                <a:gd name="T15" fmla="*/ 6 h 113"/>
                <a:gd name="T16" fmla="*/ 0 w 132"/>
                <a:gd name="T17" fmla="*/ 6 h 113"/>
                <a:gd name="T18" fmla="*/ 24 w 132"/>
                <a:gd name="T19" fmla="*/ 16 h 113"/>
                <a:gd name="T20" fmla="*/ 27 w 132"/>
                <a:gd name="T21" fmla="*/ 22 h 113"/>
                <a:gd name="T22" fmla="*/ 9 w 132"/>
                <a:gd name="T23" fmla="*/ 22 h 113"/>
                <a:gd name="T24" fmla="*/ 31 w 132"/>
                <a:gd name="T25" fmla="*/ 32 h 113"/>
                <a:gd name="T26" fmla="*/ 34 w 132"/>
                <a:gd name="T27" fmla="*/ 38 h 113"/>
                <a:gd name="T28" fmla="*/ 20 w 132"/>
                <a:gd name="T29" fmla="*/ 39 h 113"/>
                <a:gd name="T30" fmla="*/ 38 w 132"/>
                <a:gd name="T31" fmla="*/ 48 h 113"/>
                <a:gd name="T32" fmla="*/ 41 w 132"/>
                <a:gd name="T33" fmla="*/ 54 h 113"/>
                <a:gd name="T34" fmla="*/ 30 w 132"/>
                <a:gd name="T35" fmla="*/ 54 h 113"/>
                <a:gd name="T36" fmla="*/ 45 w 132"/>
                <a:gd name="T37" fmla="*/ 63 h 113"/>
                <a:gd name="T38" fmla="*/ 47 w 132"/>
                <a:gd name="T39" fmla="*/ 69 h 113"/>
                <a:gd name="T40" fmla="*/ 39 w 132"/>
                <a:gd name="T41" fmla="*/ 69 h 113"/>
                <a:gd name="T42" fmla="*/ 51 w 132"/>
                <a:gd name="T43" fmla="*/ 78 h 113"/>
                <a:gd name="T44" fmla="*/ 51 w 132"/>
                <a:gd name="T45" fmla="*/ 89 h 113"/>
                <a:gd name="T46" fmla="*/ 66 w 132"/>
                <a:gd name="T47" fmla="*/ 113 h 113"/>
                <a:gd name="T48" fmla="*/ 81 w 132"/>
                <a:gd name="T49" fmla="*/ 89 h 113"/>
                <a:gd name="T50" fmla="*/ 81 w 132"/>
                <a:gd name="T51" fmla="*/ 78 h 113"/>
                <a:gd name="T52" fmla="*/ 92 w 132"/>
                <a:gd name="T53" fmla="*/ 69 h 113"/>
                <a:gd name="T54" fmla="*/ 85 w 132"/>
                <a:gd name="T55" fmla="*/ 69 h 113"/>
                <a:gd name="T56" fmla="*/ 87 w 132"/>
                <a:gd name="T57" fmla="*/ 63 h 113"/>
                <a:gd name="T58" fmla="*/ 102 w 132"/>
                <a:gd name="T59" fmla="*/ 54 h 113"/>
                <a:gd name="T60" fmla="*/ 91 w 132"/>
                <a:gd name="T61" fmla="*/ 54 h 113"/>
                <a:gd name="T62" fmla="*/ 93 w 132"/>
                <a:gd name="T63" fmla="*/ 48 h 113"/>
                <a:gd name="T64" fmla="*/ 111 w 132"/>
                <a:gd name="T65" fmla="*/ 39 h 113"/>
                <a:gd name="T66" fmla="*/ 97 w 132"/>
                <a:gd name="T67" fmla="*/ 38 h 113"/>
                <a:gd name="T68" fmla="*/ 100 w 132"/>
                <a:gd name="T69" fmla="*/ 32 h 113"/>
                <a:gd name="T70" fmla="*/ 123 w 132"/>
                <a:gd name="T71" fmla="*/ 22 h 113"/>
                <a:gd name="T72" fmla="*/ 105 w 132"/>
                <a:gd name="T73" fmla="*/ 22 h 113"/>
                <a:gd name="T74" fmla="*/ 107 w 132"/>
                <a:gd name="T75" fmla="*/ 16 h 113"/>
                <a:gd name="T76" fmla="*/ 132 w 132"/>
                <a:gd name="T77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13">
                  <a:moveTo>
                    <a:pt x="132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88" y="6"/>
                    <a:pt x="83" y="16"/>
                    <a:pt x="79" y="25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7" y="3"/>
                    <a:pt x="59" y="0"/>
                    <a:pt x="57" y="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0" y="17"/>
                    <a:pt x="45" y="6"/>
                    <a:pt x="34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14"/>
                    <a:pt x="8" y="17"/>
                    <a:pt x="24" y="16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4" y="32"/>
                    <a:pt x="17" y="32"/>
                    <a:pt x="31" y="32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45"/>
                    <a:pt x="27" y="48"/>
                    <a:pt x="38" y="48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4" y="61"/>
                    <a:pt x="36" y="64"/>
                    <a:pt x="45" y="63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3" y="77"/>
                    <a:pt x="46" y="77"/>
                    <a:pt x="51" y="78"/>
                  </a:cubicBezTo>
                  <a:cubicBezTo>
                    <a:pt x="55" y="78"/>
                    <a:pt x="56" y="86"/>
                    <a:pt x="51" y="89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76" y="86"/>
                    <a:pt x="76" y="78"/>
                    <a:pt x="81" y="78"/>
                  </a:cubicBezTo>
                  <a:cubicBezTo>
                    <a:pt x="85" y="77"/>
                    <a:pt x="89" y="77"/>
                    <a:pt x="92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6" y="64"/>
                    <a:pt x="98" y="60"/>
                    <a:pt x="102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105" y="48"/>
                    <a:pt x="108" y="45"/>
                    <a:pt x="111" y="39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15" y="32"/>
                    <a:pt x="118" y="32"/>
                    <a:pt x="123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23" y="17"/>
                    <a:pt x="128" y="14"/>
                    <a:pt x="13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9" name="Freeform 137"/>
            <p:cNvSpPr>
              <a:spLocks noEditPoints="1"/>
            </p:cNvSpPr>
            <p:nvPr userDrawn="1"/>
          </p:nvSpPr>
          <p:spPr bwMode="auto">
            <a:xfrm>
              <a:off x="1214" y="757"/>
              <a:ext cx="64" cy="43"/>
            </a:xfrm>
            <a:custGeom>
              <a:avLst/>
              <a:gdLst>
                <a:gd name="T0" fmla="*/ 51 w 52"/>
                <a:gd name="T1" fmla="*/ 10 h 34"/>
                <a:gd name="T2" fmla="*/ 48 w 52"/>
                <a:gd name="T3" fmla="*/ 10 h 34"/>
                <a:gd name="T4" fmla="*/ 47 w 52"/>
                <a:gd name="T5" fmla="*/ 8 h 34"/>
                <a:gd name="T6" fmla="*/ 50 w 52"/>
                <a:gd name="T7" fmla="*/ 7 h 34"/>
                <a:gd name="T8" fmla="*/ 52 w 52"/>
                <a:gd name="T9" fmla="*/ 2 h 34"/>
                <a:gd name="T10" fmla="*/ 44 w 52"/>
                <a:gd name="T11" fmla="*/ 3 h 34"/>
                <a:gd name="T12" fmla="*/ 36 w 52"/>
                <a:gd name="T13" fmla="*/ 1 h 34"/>
                <a:gd name="T14" fmla="*/ 36 w 52"/>
                <a:gd name="T15" fmla="*/ 3 h 34"/>
                <a:gd name="T16" fmla="*/ 35 w 52"/>
                <a:gd name="T17" fmla="*/ 4 h 34"/>
                <a:gd name="T18" fmla="*/ 35 w 52"/>
                <a:gd name="T19" fmla="*/ 5 h 34"/>
                <a:gd name="T20" fmla="*/ 34 w 52"/>
                <a:gd name="T21" fmla="*/ 7 h 34"/>
                <a:gd name="T22" fmla="*/ 34 w 52"/>
                <a:gd name="T23" fmla="*/ 6 h 34"/>
                <a:gd name="T24" fmla="*/ 30 w 52"/>
                <a:gd name="T25" fmla="*/ 5 h 34"/>
                <a:gd name="T26" fmla="*/ 28 w 52"/>
                <a:gd name="T27" fmla="*/ 9 h 34"/>
                <a:gd name="T28" fmla="*/ 28 w 52"/>
                <a:gd name="T29" fmla="*/ 10 h 34"/>
                <a:gd name="T30" fmla="*/ 31 w 52"/>
                <a:gd name="T31" fmla="*/ 11 h 34"/>
                <a:gd name="T32" fmla="*/ 33 w 52"/>
                <a:gd name="T33" fmla="*/ 12 h 34"/>
                <a:gd name="T34" fmla="*/ 30 w 52"/>
                <a:gd name="T35" fmla="*/ 14 h 34"/>
                <a:gd name="T36" fmla="*/ 26 w 52"/>
                <a:gd name="T37" fmla="*/ 14 h 34"/>
                <a:gd name="T38" fmla="*/ 13 w 52"/>
                <a:gd name="T39" fmla="*/ 11 h 34"/>
                <a:gd name="T40" fmla="*/ 13 w 52"/>
                <a:gd name="T41" fmla="*/ 12 h 34"/>
                <a:gd name="T42" fmla="*/ 20 w 52"/>
                <a:gd name="T43" fmla="*/ 16 h 34"/>
                <a:gd name="T44" fmla="*/ 32 w 52"/>
                <a:gd name="T45" fmla="*/ 20 h 34"/>
                <a:gd name="T46" fmla="*/ 31 w 52"/>
                <a:gd name="T47" fmla="*/ 20 h 34"/>
                <a:gd name="T48" fmla="*/ 24 w 52"/>
                <a:gd name="T49" fmla="*/ 20 h 34"/>
                <a:gd name="T50" fmla="*/ 19 w 52"/>
                <a:gd name="T51" fmla="*/ 19 h 34"/>
                <a:gd name="T52" fmla="*/ 18 w 52"/>
                <a:gd name="T53" fmla="*/ 19 h 34"/>
                <a:gd name="T54" fmla="*/ 4 w 52"/>
                <a:gd name="T55" fmla="*/ 14 h 34"/>
                <a:gd name="T56" fmla="*/ 2 w 52"/>
                <a:gd name="T57" fmla="*/ 12 h 34"/>
                <a:gd name="T58" fmla="*/ 3 w 52"/>
                <a:gd name="T59" fmla="*/ 20 h 34"/>
                <a:gd name="T60" fmla="*/ 13 w 52"/>
                <a:gd name="T61" fmla="*/ 23 h 34"/>
                <a:gd name="T62" fmla="*/ 13 w 52"/>
                <a:gd name="T63" fmla="*/ 24 h 34"/>
                <a:gd name="T64" fmla="*/ 9 w 52"/>
                <a:gd name="T65" fmla="*/ 27 h 34"/>
                <a:gd name="T66" fmla="*/ 4 w 52"/>
                <a:gd name="T67" fmla="*/ 26 h 34"/>
                <a:gd name="T68" fmla="*/ 9 w 52"/>
                <a:gd name="T69" fmla="*/ 33 h 34"/>
                <a:gd name="T70" fmla="*/ 10 w 52"/>
                <a:gd name="T71" fmla="*/ 34 h 34"/>
                <a:gd name="T72" fmla="*/ 18 w 52"/>
                <a:gd name="T73" fmla="*/ 28 h 34"/>
                <a:gd name="T74" fmla="*/ 23 w 52"/>
                <a:gd name="T75" fmla="*/ 28 h 34"/>
                <a:gd name="T76" fmla="*/ 22 w 52"/>
                <a:gd name="T77" fmla="*/ 23 h 34"/>
                <a:gd name="T78" fmla="*/ 23 w 52"/>
                <a:gd name="T79" fmla="*/ 21 h 34"/>
                <a:gd name="T80" fmla="*/ 30 w 52"/>
                <a:gd name="T81" fmla="*/ 22 h 34"/>
                <a:gd name="T82" fmla="*/ 36 w 52"/>
                <a:gd name="T83" fmla="*/ 25 h 34"/>
                <a:gd name="T84" fmla="*/ 39 w 52"/>
                <a:gd name="T85" fmla="*/ 21 h 34"/>
                <a:gd name="T86" fmla="*/ 39 w 52"/>
                <a:gd name="T87" fmla="*/ 20 h 34"/>
                <a:gd name="T88" fmla="*/ 51 w 52"/>
                <a:gd name="T89" fmla="*/ 14 h 34"/>
                <a:gd name="T90" fmla="*/ 38 w 52"/>
                <a:gd name="T91" fmla="*/ 14 h 34"/>
                <a:gd name="T92" fmla="*/ 38 w 52"/>
                <a:gd name="T93" fmla="*/ 12 h 34"/>
                <a:gd name="T94" fmla="*/ 36 w 52"/>
                <a:gd name="T95" fmla="*/ 11 h 34"/>
                <a:gd name="T96" fmla="*/ 36 w 52"/>
                <a:gd name="T97" fmla="*/ 10 h 34"/>
                <a:gd name="T98" fmla="*/ 40 w 52"/>
                <a:gd name="T99" fmla="*/ 9 h 34"/>
                <a:gd name="T100" fmla="*/ 43 w 52"/>
                <a:gd name="T101" fmla="*/ 14 h 34"/>
                <a:gd name="T102" fmla="*/ 38 w 52"/>
                <a:gd name="T103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34">
                  <a:moveTo>
                    <a:pt x="51" y="13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0"/>
                  </a:cubicBezTo>
                  <a:cubicBezTo>
                    <a:pt x="51" y="10"/>
                    <a:pt x="50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9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6"/>
                    <a:pt x="52" y="4"/>
                    <a:pt x="52" y="2"/>
                  </a:cubicBezTo>
                  <a:cubicBezTo>
                    <a:pt x="52" y="2"/>
                    <a:pt x="51" y="2"/>
                    <a:pt x="50" y="2"/>
                  </a:cubicBezTo>
                  <a:cubicBezTo>
                    <a:pt x="49" y="2"/>
                    <a:pt x="48" y="2"/>
                    <a:pt x="46" y="3"/>
                  </a:cubicBezTo>
                  <a:cubicBezTo>
                    <a:pt x="46" y="3"/>
                    <a:pt x="45" y="3"/>
                    <a:pt x="44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1" y="2"/>
                    <a:pt x="41" y="2"/>
                    <a:pt x="36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5" y="1"/>
                    <a:pt x="35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8"/>
                    <a:pt x="28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9"/>
                    <a:pt x="26" y="9"/>
                  </a:cubicBezTo>
                  <a:cubicBezTo>
                    <a:pt x="26" y="10"/>
                    <a:pt x="26" y="10"/>
                    <a:pt x="28" y="10"/>
                  </a:cubicBezTo>
                  <a:cubicBezTo>
                    <a:pt x="29" y="10"/>
                    <a:pt x="29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0" y="1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7" y="14"/>
                    <a:pt x="26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18" y="12"/>
                    <a:pt x="15" y="11"/>
                  </a:cubicBezTo>
                  <a:cubicBezTo>
                    <a:pt x="15" y="11"/>
                    <a:pt x="14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3"/>
                    <a:pt x="14" y="15"/>
                    <a:pt x="16" y="16"/>
                  </a:cubicBezTo>
                  <a:cubicBezTo>
                    <a:pt x="17" y="16"/>
                    <a:pt x="18" y="16"/>
                    <a:pt x="20" y="16"/>
                  </a:cubicBezTo>
                  <a:cubicBezTo>
                    <a:pt x="23" y="16"/>
                    <a:pt x="28" y="17"/>
                    <a:pt x="31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20"/>
                    <a:pt x="26" y="20"/>
                    <a:pt x="24" y="20"/>
                  </a:cubicBezTo>
                  <a:cubicBezTo>
                    <a:pt x="23" y="19"/>
                    <a:pt x="22" y="18"/>
                    <a:pt x="21" y="18"/>
                  </a:cubicBezTo>
                  <a:cubicBezTo>
                    <a:pt x="21" y="18"/>
                    <a:pt x="20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8"/>
                    <a:pt x="14" y="18"/>
                  </a:cubicBezTo>
                  <a:cubicBezTo>
                    <a:pt x="10" y="17"/>
                    <a:pt x="7" y="16"/>
                    <a:pt x="4" y="14"/>
                  </a:cubicBezTo>
                  <a:cubicBezTo>
                    <a:pt x="3" y="13"/>
                    <a:pt x="3" y="13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4"/>
                    <a:pt x="2" y="19"/>
                    <a:pt x="3" y="20"/>
                  </a:cubicBezTo>
                  <a:cubicBezTo>
                    <a:pt x="4" y="20"/>
                    <a:pt x="5" y="21"/>
                    <a:pt x="6" y="21"/>
                  </a:cubicBezTo>
                  <a:cubicBezTo>
                    <a:pt x="8" y="21"/>
                    <a:pt x="11" y="22"/>
                    <a:pt x="12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5"/>
                    <a:pt x="11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7" y="28"/>
                    <a:pt x="5" y="27"/>
                    <a:pt x="4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9"/>
                    <a:pt x="6" y="31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4"/>
                    <a:pt x="15" y="31"/>
                    <a:pt x="16" y="29"/>
                  </a:cubicBezTo>
                  <a:cubicBezTo>
                    <a:pt x="16" y="29"/>
                    <a:pt x="17" y="28"/>
                    <a:pt x="17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7"/>
                    <a:pt x="22" y="27"/>
                    <a:pt x="23" y="28"/>
                  </a:cubicBezTo>
                  <a:cubicBezTo>
                    <a:pt x="24" y="28"/>
                    <a:pt x="25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4" y="24"/>
                    <a:pt x="23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6" y="21"/>
                    <a:pt x="28" y="22"/>
                    <a:pt x="30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5"/>
                    <a:pt x="36" y="25"/>
                  </a:cubicBezTo>
                  <a:cubicBezTo>
                    <a:pt x="36" y="25"/>
                    <a:pt x="37" y="25"/>
                    <a:pt x="37" y="25"/>
                  </a:cubicBezTo>
                  <a:cubicBezTo>
                    <a:pt x="38" y="23"/>
                    <a:pt x="39" y="22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40" y="21"/>
                    <a:pt x="4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3" y="19"/>
                    <a:pt x="47" y="17"/>
                    <a:pt x="50" y="16"/>
                  </a:cubicBezTo>
                  <a:cubicBezTo>
                    <a:pt x="51" y="15"/>
                    <a:pt x="52" y="15"/>
                    <a:pt x="51" y="14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37" y="15"/>
                  </a:moveTo>
                  <a:cubicBezTo>
                    <a:pt x="38" y="14"/>
                    <a:pt x="38" y="14"/>
                    <a:pt x="38" y="14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3" y="11"/>
                    <a:pt x="43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0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0" name="Freeform 138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0 w 8"/>
                <a:gd name="T3" fmla="*/ 14 h 15"/>
                <a:gd name="T4" fmla="*/ 2 w 8"/>
                <a:gd name="T5" fmla="*/ 9 h 15"/>
                <a:gd name="T6" fmla="*/ 3 w 8"/>
                <a:gd name="T7" fmla="*/ 8 h 15"/>
                <a:gd name="T8" fmla="*/ 3 w 8"/>
                <a:gd name="T9" fmla="*/ 8 h 15"/>
                <a:gd name="T10" fmla="*/ 3 w 8"/>
                <a:gd name="T11" fmla="*/ 7 h 15"/>
                <a:gd name="T12" fmla="*/ 4 w 8"/>
                <a:gd name="T13" fmla="*/ 5 h 15"/>
                <a:gd name="T14" fmla="*/ 5 w 8"/>
                <a:gd name="T15" fmla="*/ 4 h 15"/>
                <a:gd name="T16" fmla="*/ 7 w 8"/>
                <a:gd name="T17" fmla="*/ 0 h 15"/>
                <a:gd name="T18" fmla="*/ 8 w 8"/>
                <a:gd name="T19" fmla="*/ 1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3 h 15"/>
                <a:gd name="T26" fmla="*/ 8 w 8"/>
                <a:gd name="T27" fmla="*/ 7 h 15"/>
                <a:gd name="T28" fmla="*/ 8 w 8"/>
                <a:gd name="T29" fmla="*/ 8 h 15"/>
                <a:gd name="T30" fmla="*/ 8 w 8"/>
                <a:gd name="T31" fmla="*/ 9 h 15"/>
                <a:gd name="T32" fmla="*/ 6 w 8"/>
                <a:gd name="T33" fmla="*/ 13 h 15"/>
                <a:gd name="T34" fmla="*/ 5 w 8"/>
                <a:gd name="T35" fmla="*/ 14 h 15"/>
                <a:gd name="T36" fmla="*/ 5 w 8"/>
                <a:gd name="T37" fmla="*/ 14 h 15"/>
                <a:gd name="T38" fmla="*/ 3 w 8"/>
                <a:gd name="T39" fmla="*/ 15 h 15"/>
                <a:gd name="T40" fmla="*/ 2 w 8"/>
                <a:gd name="T4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2" y="15"/>
                    <a:pt x="1" y="14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5" y="2"/>
                    <a:pt x="6" y="0"/>
                    <a:pt x="7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7" y="11"/>
                    <a:pt x="7" y="12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5"/>
                    <a:pt x="3" y="15"/>
                  </a:cubicBezTo>
                  <a:lnTo>
                    <a:pt x="2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1" name="Freeform 139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3 w 8"/>
                <a:gd name="T3" fmla="*/ 15 h 15"/>
                <a:gd name="T4" fmla="*/ 5 w 8"/>
                <a:gd name="T5" fmla="*/ 14 h 15"/>
                <a:gd name="T6" fmla="*/ 5 w 8"/>
                <a:gd name="T7" fmla="*/ 14 h 15"/>
                <a:gd name="T8" fmla="*/ 6 w 8"/>
                <a:gd name="T9" fmla="*/ 13 h 15"/>
                <a:gd name="T10" fmla="*/ 8 w 8"/>
                <a:gd name="T11" fmla="*/ 9 h 15"/>
                <a:gd name="T12" fmla="*/ 8 w 8"/>
                <a:gd name="T13" fmla="*/ 8 h 15"/>
                <a:gd name="T14" fmla="*/ 8 w 8"/>
                <a:gd name="T15" fmla="*/ 7 h 15"/>
                <a:gd name="T16" fmla="*/ 8 w 8"/>
                <a:gd name="T17" fmla="*/ 3 h 15"/>
                <a:gd name="T18" fmla="*/ 8 w 8"/>
                <a:gd name="T19" fmla="*/ 2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1 h 15"/>
                <a:gd name="T26" fmla="*/ 7 w 8"/>
                <a:gd name="T27" fmla="*/ 0 h 15"/>
                <a:gd name="T28" fmla="*/ 5 w 8"/>
                <a:gd name="T29" fmla="*/ 4 h 15"/>
                <a:gd name="T30" fmla="*/ 4 w 8"/>
                <a:gd name="T31" fmla="*/ 5 h 15"/>
                <a:gd name="T32" fmla="*/ 3 w 8"/>
                <a:gd name="T33" fmla="*/ 7 h 15"/>
                <a:gd name="T34" fmla="*/ 3 w 8"/>
                <a:gd name="T35" fmla="*/ 8 h 15"/>
                <a:gd name="T36" fmla="*/ 3 w 8"/>
                <a:gd name="T37" fmla="*/ 8 h 15"/>
                <a:gd name="T38" fmla="*/ 2 w 8"/>
                <a:gd name="T39" fmla="*/ 9 h 15"/>
                <a:gd name="T40" fmla="*/ 0 w 8"/>
                <a:gd name="T41" fmla="*/ 14 h 15"/>
                <a:gd name="T42" fmla="*/ 2 w 8"/>
                <a:gd name="T4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0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2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1" y="14"/>
                    <a:pt x="2" y="15"/>
                    <a:pt x="2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2" name="Freeform 140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1 w 6"/>
                <a:gd name="T3" fmla="*/ 6 h 7"/>
                <a:gd name="T4" fmla="*/ 5 w 6"/>
                <a:gd name="T5" fmla="*/ 0 h 7"/>
                <a:gd name="T6" fmla="*/ 6 w 6"/>
                <a:gd name="T7" fmla="*/ 1 h 7"/>
                <a:gd name="T8" fmla="*/ 5 w 6"/>
                <a:gd name="T9" fmla="*/ 5 h 7"/>
                <a:gd name="T10" fmla="*/ 3 w 6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2" y="6"/>
                    <a:pt x="1" y="6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3" name="Freeform 141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3 w 6"/>
                <a:gd name="T3" fmla="*/ 7 h 7"/>
                <a:gd name="T4" fmla="*/ 5 w 6"/>
                <a:gd name="T5" fmla="*/ 5 h 7"/>
                <a:gd name="T6" fmla="*/ 6 w 6"/>
                <a:gd name="T7" fmla="*/ 1 h 7"/>
                <a:gd name="T8" fmla="*/ 5 w 6"/>
                <a:gd name="T9" fmla="*/ 0 h 7"/>
                <a:gd name="T10" fmla="*/ 1 w 6"/>
                <a:gd name="T11" fmla="*/ 6 h 7"/>
                <a:gd name="T12" fmla="*/ 3 w 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0" y="3"/>
                    <a:pt x="1" y="6"/>
                  </a:cubicBezTo>
                  <a:cubicBezTo>
                    <a:pt x="2" y="6"/>
                    <a:pt x="3" y="7"/>
                    <a:pt x="3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</p:grpSp>
      <p:sp>
        <p:nvSpPr>
          <p:cNvPr id="74" name="矩形 73"/>
          <p:cNvSpPr/>
          <p:nvPr userDrawn="1"/>
        </p:nvSpPr>
        <p:spPr>
          <a:xfrm>
            <a:off x="2607736" y="5905159"/>
            <a:ext cx="7643281" cy="27456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dist" defTabSz="964565" rtl="0" eaLnBrk="1" fontAlgn="auto" latinLnBrk="0" hangingPunct="1">
              <a:lnSpc>
                <a:spcPct val="120000"/>
              </a:lnSpc>
              <a:spcAft>
                <a:spcPts val="105"/>
              </a:spcAft>
              <a:buClrTx/>
              <a:buSzTx/>
              <a:buFontTx/>
              <a:buNone/>
              <a:defRPr/>
            </a:pPr>
            <a:r>
              <a:rPr lang="en-US" altLang="zh-CN" sz="1055" b="1" kern="12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rPr>
              <a:t>GRADUATION REPORT TEMPLE FOR ZHEJIANG UNIVERSITY</a:t>
            </a:r>
            <a:endParaRPr lang="en-US" altLang="zh-CN" sz="1055" b="1" kern="1200" dirty="0">
              <a:solidFill>
                <a:schemeClr val="bg1">
                  <a:lumMod val="9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8" name="文本占位符 77"/>
          <p:cNvSpPr>
            <a:spLocks noGrp="1"/>
          </p:cNvSpPr>
          <p:nvPr>
            <p:ph type="body" sz="quarter" idx="11" hasCustomPrompt="1"/>
          </p:nvPr>
        </p:nvSpPr>
        <p:spPr>
          <a:xfrm>
            <a:off x="2340141" y="5046559"/>
            <a:ext cx="8178469" cy="761254"/>
          </a:xfrm>
          <a:prstGeom prst="rect">
            <a:avLst/>
          </a:prstGeom>
        </p:spPr>
        <p:txBody>
          <a:bodyPr anchor="ctr"/>
          <a:lstStyle>
            <a:lvl1pPr marL="0" indent="0" algn="dist">
              <a:lnSpc>
                <a:spcPct val="100000"/>
              </a:lnSpc>
              <a:buNone/>
              <a:defRPr sz="5060" b="1">
                <a:solidFill>
                  <a:schemeClr val="bg1"/>
                </a:solidFill>
                <a:latin typeface="方正粗雅宋简体" panose="02000000000000000000" pitchFamily="2" charset="-122"/>
                <a:ea typeface="方正粗雅宋简体" panose="02000000000000000000" pitchFamily="2" charset="-122"/>
              </a:defRPr>
            </a:lvl1pPr>
            <a:lvl2pPr marL="481965" indent="0">
              <a:buNone/>
              <a:defRPr/>
            </a:lvl2pPr>
            <a:lvl3pPr marL="964565" indent="0">
              <a:buNone/>
              <a:defRPr/>
            </a:lvl3pPr>
            <a:lvl4pPr marL="1446530" indent="0">
              <a:buNone/>
              <a:defRPr/>
            </a:lvl4pPr>
            <a:lvl5pPr marL="1928495" indent="0">
              <a:buNone/>
              <a:defRPr/>
            </a:lvl5pPr>
          </a:lstStyle>
          <a:p>
            <a:pPr lvl="0"/>
            <a:r>
              <a:rPr lang="zh-CN" altLang="en-US" dirty="0"/>
              <a:t>单击此处编辑答辩报告题目</a:t>
            </a:r>
            <a:endParaRPr lang="zh-CN" altLang="en-US" dirty="0"/>
          </a:p>
        </p:txBody>
      </p:sp>
      <p:sp>
        <p:nvSpPr>
          <p:cNvPr id="75" name="文本占位符 63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16" y="6294163"/>
            <a:ext cx="2163118" cy="40742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85" b="1">
                <a:solidFill>
                  <a:schemeClr val="bg1"/>
                </a:solidFill>
              </a:defRPr>
            </a:lvl1pPr>
            <a:lvl2pPr marL="481965" indent="0">
              <a:buFontTx/>
              <a:buNone/>
              <a:defRPr/>
            </a:lvl2pPr>
            <a:lvl3pPr marL="964565" indent="0">
              <a:buFontTx/>
              <a:buNone/>
              <a:defRPr/>
            </a:lvl3pPr>
            <a:lvl4pPr marL="1446530" indent="0">
              <a:buFontTx/>
              <a:buNone/>
              <a:defRPr/>
            </a:lvl4pPr>
            <a:lvl5pPr marL="1928495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答辩人信息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0"/>
          <p:cNvSpPr>
            <a:spLocks noGrp="1"/>
          </p:cNvSpPr>
          <p:nvPr>
            <p:ph type="pic" sz="quarter" idx="11"/>
          </p:nvPr>
        </p:nvSpPr>
        <p:spPr>
          <a:xfrm>
            <a:off x="0" y="-11720"/>
            <a:ext cx="7863311" cy="7264461"/>
          </a:xfrm>
          <a:custGeom>
            <a:avLst/>
            <a:gdLst>
              <a:gd name="connsiteX0" fmla="*/ 0 w 7455584"/>
              <a:gd name="connsiteY0" fmla="*/ 0 h 6888163"/>
              <a:gd name="connsiteX1" fmla="*/ 7455584 w 7455584"/>
              <a:gd name="connsiteY1" fmla="*/ 0 h 6888163"/>
              <a:gd name="connsiteX2" fmla="*/ 7455584 w 7455584"/>
              <a:gd name="connsiteY2" fmla="*/ 6888163 h 6888163"/>
              <a:gd name="connsiteX3" fmla="*/ 0 w 7455584"/>
              <a:gd name="connsiteY3" fmla="*/ 6888163 h 6888163"/>
              <a:gd name="connsiteX4" fmla="*/ 0 w 7455584"/>
              <a:gd name="connsiteY4" fmla="*/ 0 h 6888163"/>
              <a:gd name="connsiteX0-1" fmla="*/ 0 w 7455584"/>
              <a:gd name="connsiteY0-2" fmla="*/ 0 h 6888163"/>
              <a:gd name="connsiteX1-3" fmla="*/ 4574161 w 7455584"/>
              <a:gd name="connsiteY1-4" fmla="*/ 0 h 6888163"/>
              <a:gd name="connsiteX2-5" fmla="*/ 7455584 w 7455584"/>
              <a:gd name="connsiteY2-6" fmla="*/ 6888163 h 6888163"/>
              <a:gd name="connsiteX3-7" fmla="*/ 0 w 7455584"/>
              <a:gd name="connsiteY3-8" fmla="*/ 6888163 h 6888163"/>
              <a:gd name="connsiteX4-9" fmla="*/ 0 w 7455584"/>
              <a:gd name="connsiteY4-10" fmla="*/ 0 h 68881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455584" h="6888163">
                <a:moveTo>
                  <a:pt x="0" y="0"/>
                </a:moveTo>
                <a:lnTo>
                  <a:pt x="4574161" y="0"/>
                </a:lnTo>
                <a:lnTo>
                  <a:pt x="7455584" y="6888163"/>
                </a:lnTo>
                <a:lnTo>
                  <a:pt x="0" y="68881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0"/>
          <p:cNvSpPr>
            <a:spLocks noGrp="1"/>
          </p:cNvSpPr>
          <p:nvPr>
            <p:ph type="pic" sz="quarter" idx="11"/>
          </p:nvPr>
        </p:nvSpPr>
        <p:spPr>
          <a:xfrm>
            <a:off x="0" y="-11720"/>
            <a:ext cx="7863311" cy="7264461"/>
          </a:xfrm>
          <a:custGeom>
            <a:avLst/>
            <a:gdLst>
              <a:gd name="connsiteX0" fmla="*/ 0 w 7455584"/>
              <a:gd name="connsiteY0" fmla="*/ 0 h 6888163"/>
              <a:gd name="connsiteX1" fmla="*/ 7455584 w 7455584"/>
              <a:gd name="connsiteY1" fmla="*/ 0 h 6888163"/>
              <a:gd name="connsiteX2" fmla="*/ 7455584 w 7455584"/>
              <a:gd name="connsiteY2" fmla="*/ 6888163 h 6888163"/>
              <a:gd name="connsiteX3" fmla="*/ 0 w 7455584"/>
              <a:gd name="connsiteY3" fmla="*/ 6888163 h 6888163"/>
              <a:gd name="connsiteX4" fmla="*/ 0 w 7455584"/>
              <a:gd name="connsiteY4" fmla="*/ 0 h 6888163"/>
              <a:gd name="connsiteX0-1" fmla="*/ 0 w 7455584"/>
              <a:gd name="connsiteY0-2" fmla="*/ 0 h 6888163"/>
              <a:gd name="connsiteX1-3" fmla="*/ 4574161 w 7455584"/>
              <a:gd name="connsiteY1-4" fmla="*/ 0 h 6888163"/>
              <a:gd name="connsiteX2-5" fmla="*/ 7455584 w 7455584"/>
              <a:gd name="connsiteY2-6" fmla="*/ 6888163 h 6888163"/>
              <a:gd name="connsiteX3-7" fmla="*/ 0 w 7455584"/>
              <a:gd name="connsiteY3-8" fmla="*/ 6888163 h 6888163"/>
              <a:gd name="connsiteX4-9" fmla="*/ 0 w 7455584"/>
              <a:gd name="connsiteY4-10" fmla="*/ 0 h 68881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455584" h="6888163">
                <a:moveTo>
                  <a:pt x="0" y="0"/>
                </a:moveTo>
                <a:lnTo>
                  <a:pt x="4574161" y="0"/>
                </a:lnTo>
                <a:lnTo>
                  <a:pt x="7455584" y="6888163"/>
                </a:lnTo>
                <a:lnTo>
                  <a:pt x="0" y="68881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6" y="1183677"/>
            <a:ext cx="9644063" cy="2518034"/>
          </a:xfr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6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7860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2425" indent="0" algn="ctr">
              <a:buNone/>
              <a:defRPr sz="1685"/>
            </a:lvl7pPr>
            <a:lvl8pPr marL="3373755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8C9B-A651-40EA-8CE2-C4255104BB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C40F-CE8E-4946-B15E-DED701C89C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888" y="1803400"/>
            <a:ext cx="11090275" cy="300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77888" y="4840288"/>
            <a:ext cx="11090275" cy="158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858750" cy="72326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0" y="2974254"/>
            <a:ext cx="12858750" cy="4258397"/>
          </a:xfrm>
          <a:custGeom>
            <a:avLst/>
            <a:gdLst>
              <a:gd name="connsiteX0" fmla="*/ 0 w 12192000"/>
              <a:gd name="connsiteY0" fmla="*/ 0 h 4037813"/>
              <a:gd name="connsiteX1" fmla="*/ 106773 w 12192000"/>
              <a:gd name="connsiteY1" fmla="*/ 36445 h 4037813"/>
              <a:gd name="connsiteX2" fmla="*/ 6096001 w 12192000"/>
              <a:gd name="connsiteY2" fmla="*/ 883678 h 4037813"/>
              <a:gd name="connsiteX3" fmla="*/ 12085229 w 12192000"/>
              <a:gd name="connsiteY3" fmla="*/ 36445 h 4037813"/>
              <a:gd name="connsiteX4" fmla="*/ 12192000 w 12192000"/>
              <a:gd name="connsiteY4" fmla="*/ 1 h 4037813"/>
              <a:gd name="connsiteX5" fmla="*/ 12192000 w 12192000"/>
              <a:gd name="connsiteY5" fmla="*/ 4037813 h 4037813"/>
              <a:gd name="connsiteX6" fmla="*/ 0 w 12192000"/>
              <a:gd name="connsiteY6" fmla="*/ 4037813 h 403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037813">
                <a:moveTo>
                  <a:pt x="0" y="0"/>
                </a:moveTo>
                <a:lnTo>
                  <a:pt x="106773" y="36445"/>
                </a:lnTo>
                <a:cubicBezTo>
                  <a:pt x="1734353" y="565729"/>
                  <a:pt x="3820949" y="883678"/>
                  <a:pt x="6096001" y="883678"/>
                </a:cubicBezTo>
                <a:cubicBezTo>
                  <a:pt x="8371054" y="883678"/>
                  <a:pt x="10457649" y="565729"/>
                  <a:pt x="12085229" y="36445"/>
                </a:cubicBezTo>
                <a:lnTo>
                  <a:pt x="12192000" y="1"/>
                </a:lnTo>
                <a:lnTo>
                  <a:pt x="12192000" y="4037813"/>
                </a:lnTo>
                <a:lnTo>
                  <a:pt x="0" y="4037813"/>
                </a:lnTo>
                <a:close/>
              </a:path>
            </a:pathLst>
          </a:custGeom>
          <a:solidFill>
            <a:srgbClr val="04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05"/>
              </a:spcAft>
            </a:pPr>
            <a:endParaRPr lang="zh-CN" altLang="en-US"/>
          </a:p>
        </p:txBody>
      </p:sp>
      <p:grpSp>
        <p:nvGrpSpPr>
          <p:cNvPr id="6" name="Group 74"/>
          <p:cNvGrpSpPr>
            <a:grpSpLocks noChangeAspect="1"/>
          </p:cNvGrpSpPr>
          <p:nvPr userDrawn="1"/>
        </p:nvGrpSpPr>
        <p:grpSpPr bwMode="auto">
          <a:xfrm>
            <a:off x="5441458" y="4288573"/>
            <a:ext cx="1975835" cy="549591"/>
            <a:chOff x="954" y="660"/>
            <a:chExt cx="1269" cy="353"/>
          </a:xfrm>
          <a:solidFill>
            <a:schemeClr val="bg1"/>
          </a:solidFill>
        </p:grpSpPr>
        <p:sp>
          <p:nvSpPr>
            <p:cNvPr id="7" name="Freeform 75"/>
            <p:cNvSpPr/>
            <p:nvPr userDrawn="1"/>
          </p:nvSpPr>
          <p:spPr bwMode="auto">
            <a:xfrm>
              <a:off x="1968" y="833"/>
              <a:ext cx="45" cy="46"/>
            </a:xfrm>
            <a:custGeom>
              <a:avLst/>
              <a:gdLst>
                <a:gd name="T0" fmla="*/ 10 w 36"/>
                <a:gd name="T1" fmla="*/ 35 h 37"/>
                <a:gd name="T2" fmla="*/ 6 w 36"/>
                <a:gd name="T3" fmla="*/ 25 h 37"/>
                <a:gd name="T4" fmla="*/ 0 w 36"/>
                <a:gd name="T5" fmla="*/ 11 h 37"/>
                <a:gd name="T6" fmla="*/ 23 w 36"/>
                <a:gd name="T7" fmla="*/ 4 h 37"/>
                <a:gd name="T8" fmla="*/ 28 w 36"/>
                <a:gd name="T9" fmla="*/ 9 h 37"/>
                <a:gd name="T10" fmla="*/ 30 w 36"/>
                <a:gd name="T11" fmla="*/ 29 h 37"/>
                <a:gd name="T12" fmla="*/ 10 w 36"/>
                <a:gd name="T13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10" y="35"/>
                  </a:moveTo>
                  <a:cubicBezTo>
                    <a:pt x="3" y="34"/>
                    <a:pt x="7" y="31"/>
                    <a:pt x="6" y="25"/>
                  </a:cubicBezTo>
                  <a:cubicBezTo>
                    <a:pt x="5" y="20"/>
                    <a:pt x="0" y="14"/>
                    <a:pt x="0" y="11"/>
                  </a:cubicBezTo>
                  <a:cubicBezTo>
                    <a:pt x="1" y="0"/>
                    <a:pt x="15" y="0"/>
                    <a:pt x="23" y="4"/>
                  </a:cubicBezTo>
                  <a:cubicBezTo>
                    <a:pt x="25" y="4"/>
                    <a:pt x="26" y="7"/>
                    <a:pt x="28" y="9"/>
                  </a:cubicBezTo>
                  <a:cubicBezTo>
                    <a:pt x="32" y="14"/>
                    <a:pt x="36" y="23"/>
                    <a:pt x="30" y="29"/>
                  </a:cubicBezTo>
                  <a:cubicBezTo>
                    <a:pt x="25" y="34"/>
                    <a:pt x="17" y="37"/>
                    <a:pt x="10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8" name="Freeform 76"/>
            <p:cNvSpPr/>
            <p:nvPr userDrawn="1"/>
          </p:nvSpPr>
          <p:spPr bwMode="auto">
            <a:xfrm>
              <a:off x="1837" y="698"/>
              <a:ext cx="160" cy="165"/>
            </a:xfrm>
            <a:custGeom>
              <a:avLst/>
              <a:gdLst>
                <a:gd name="T0" fmla="*/ 33 w 129"/>
                <a:gd name="T1" fmla="*/ 133 h 133"/>
                <a:gd name="T2" fmla="*/ 32 w 129"/>
                <a:gd name="T3" fmla="*/ 133 h 133"/>
                <a:gd name="T4" fmla="*/ 33 w 129"/>
                <a:gd name="T5" fmla="*/ 130 h 133"/>
                <a:gd name="T6" fmla="*/ 55 w 129"/>
                <a:gd name="T7" fmla="*/ 116 h 133"/>
                <a:gd name="T8" fmla="*/ 67 w 129"/>
                <a:gd name="T9" fmla="*/ 99 h 133"/>
                <a:gd name="T10" fmla="*/ 25 w 129"/>
                <a:gd name="T11" fmla="*/ 115 h 133"/>
                <a:gd name="T12" fmla="*/ 8 w 129"/>
                <a:gd name="T13" fmla="*/ 108 h 133"/>
                <a:gd name="T14" fmla="*/ 8 w 129"/>
                <a:gd name="T15" fmla="*/ 107 h 133"/>
                <a:gd name="T16" fmla="*/ 8 w 129"/>
                <a:gd name="T17" fmla="*/ 92 h 133"/>
                <a:gd name="T18" fmla="*/ 60 w 129"/>
                <a:gd name="T19" fmla="*/ 80 h 133"/>
                <a:gd name="T20" fmla="*/ 75 w 129"/>
                <a:gd name="T21" fmla="*/ 72 h 133"/>
                <a:gd name="T22" fmla="*/ 77 w 129"/>
                <a:gd name="T23" fmla="*/ 14 h 133"/>
                <a:gd name="T24" fmla="*/ 99 w 129"/>
                <a:gd name="T25" fmla="*/ 16 h 133"/>
                <a:gd name="T26" fmla="*/ 103 w 129"/>
                <a:gd name="T27" fmla="*/ 21 h 133"/>
                <a:gd name="T28" fmla="*/ 104 w 129"/>
                <a:gd name="T29" fmla="*/ 21 h 133"/>
                <a:gd name="T30" fmla="*/ 103 w 129"/>
                <a:gd name="T31" fmla="*/ 35 h 133"/>
                <a:gd name="T32" fmla="*/ 98 w 129"/>
                <a:gd name="T33" fmla="*/ 65 h 133"/>
                <a:gd name="T34" fmla="*/ 126 w 129"/>
                <a:gd name="T35" fmla="*/ 54 h 133"/>
                <a:gd name="T36" fmla="*/ 123 w 129"/>
                <a:gd name="T37" fmla="*/ 69 h 133"/>
                <a:gd name="T38" fmla="*/ 95 w 129"/>
                <a:gd name="T39" fmla="*/ 81 h 133"/>
                <a:gd name="T40" fmla="*/ 82 w 129"/>
                <a:gd name="T41" fmla="*/ 111 h 133"/>
                <a:gd name="T42" fmla="*/ 75 w 129"/>
                <a:gd name="T43" fmla="*/ 118 h 133"/>
                <a:gd name="T44" fmla="*/ 56 w 129"/>
                <a:gd name="T45" fmla="*/ 128 h 133"/>
                <a:gd name="T46" fmla="*/ 33 w 129"/>
                <a:gd name="T4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133">
                  <a:moveTo>
                    <a:pt x="33" y="133"/>
                  </a:moveTo>
                  <a:cubicBezTo>
                    <a:pt x="33" y="133"/>
                    <a:pt x="33" y="133"/>
                    <a:pt x="32" y="133"/>
                  </a:cubicBezTo>
                  <a:cubicBezTo>
                    <a:pt x="32" y="132"/>
                    <a:pt x="32" y="131"/>
                    <a:pt x="33" y="130"/>
                  </a:cubicBezTo>
                  <a:cubicBezTo>
                    <a:pt x="35" y="130"/>
                    <a:pt x="55" y="117"/>
                    <a:pt x="55" y="116"/>
                  </a:cubicBezTo>
                  <a:cubicBezTo>
                    <a:pt x="60" y="111"/>
                    <a:pt x="66" y="106"/>
                    <a:pt x="67" y="99"/>
                  </a:cubicBezTo>
                  <a:cubicBezTo>
                    <a:pt x="53" y="104"/>
                    <a:pt x="40" y="114"/>
                    <a:pt x="25" y="115"/>
                  </a:cubicBezTo>
                  <a:cubicBezTo>
                    <a:pt x="18" y="113"/>
                    <a:pt x="13" y="110"/>
                    <a:pt x="8" y="108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1" y="102"/>
                    <a:pt x="0" y="95"/>
                    <a:pt x="8" y="92"/>
                  </a:cubicBezTo>
                  <a:cubicBezTo>
                    <a:pt x="23" y="96"/>
                    <a:pt x="46" y="85"/>
                    <a:pt x="60" y="80"/>
                  </a:cubicBezTo>
                  <a:cubicBezTo>
                    <a:pt x="63" y="78"/>
                    <a:pt x="72" y="75"/>
                    <a:pt x="75" y="72"/>
                  </a:cubicBezTo>
                  <a:cubicBezTo>
                    <a:pt x="78" y="52"/>
                    <a:pt x="76" y="33"/>
                    <a:pt x="77" y="14"/>
                  </a:cubicBezTo>
                  <a:cubicBezTo>
                    <a:pt x="82" y="0"/>
                    <a:pt x="90" y="10"/>
                    <a:pt x="99" y="16"/>
                  </a:cubicBezTo>
                  <a:cubicBezTo>
                    <a:pt x="99" y="18"/>
                    <a:pt x="101" y="19"/>
                    <a:pt x="103" y="21"/>
                  </a:cubicBezTo>
                  <a:cubicBezTo>
                    <a:pt x="103" y="21"/>
                    <a:pt x="103" y="21"/>
                    <a:pt x="104" y="21"/>
                  </a:cubicBezTo>
                  <a:cubicBezTo>
                    <a:pt x="107" y="27"/>
                    <a:pt x="108" y="30"/>
                    <a:pt x="103" y="35"/>
                  </a:cubicBezTo>
                  <a:cubicBezTo>
                    <a:pt x="99" y="44"/>
                    <a:pt x="97" y="54"/>
                    <a:pt x="98" y="65"/>
                  </a:cubicBezTo>
                  <a:cubicBezTo>
                    <a:pt x="108" y="63"/>
                    <a:pt x="114" y="55"/>
                    <a:pt x="126" y="54"/>
                  </a:cubicBezTo>
                  <a:cubicBezTo>
                    <a:pt x="129" y="60"/>
                    <a:pt x="128" y="65"/>
                    <a:pt x="123" y="69"/>
                  </a:cubicBezTo>
                  <a:cubicBezTo>
                    <a:pt x="114" y="73"/>
                    <a:pt x="105" y="77"/>
                    <a:pt x="95" y="81"/>
                  </a:cubicBezTo>
                  <a:cubicBezTo>
                    <a:pt x="93" y="91"/>
                    <a:pt x="89" y="103"/>
                    <a:pt x="82" y="111"/>
                  </a:cubicBezTo>
                  <a:cubicBezTo>
                    <a:pt x="81" y="113"/>
                    <a:pt x="76" y="117"/>
                    <a:pt x="75" y="118"/>
                  </a:cubicBezTo>
                  <a:cubicBezTo>
                    <a:pt x="69" y="122"/>
                    <a:pt x="63" y="126"/>
                    <a:pt x="56" y="128"/>
                  </a:cubicBezTo>
                  <a:cubicBezTo>
                    <a:pt x="37" y="133"/>
                    <a:pt x="37" y="133"/>
                    <a:pt x="33" y="1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9" name="Freeform 77"/>
            <p:cNvSpPr/>
            <p:nvPr userDrawn="1"/>
          </p:nvSpPr>
          <p:spPr bwMode="auto">
            <a:xfrm>
              <a:off x="1630" y="796"/>
              <a:ext cx="94" cy="110"/>
            </a:xfrm>
            <a:custGeom>
              <a:avLst/>
              <a:gdLst>
                <a:gd name="T0" fmla="*/ 17 w 76"/>
                <a:gd name="T1" fmla="*/ 88 h 88"/>
                <a:gd name="T2" fmla="*/ 0 w 76"/>
                <a:gd name="T3" fmla="*/ 70 h 88"/>
                <a:gd name="T4" fmla="*/ 2 w 76"/>
                <a:gd name="T5" fmla="*/ 65 h 88"/>
                <a:gd name="T6" fmla="*/ 50 w 76"/>
                <a:gd name="T7" fmla="*/ 26 h 88"/>
                <a:gd name="T8" fmla="*/ 65 w 76"/>
                <a:gd name="T9" fmla="*/ 5 h 88"/>
                <a:gd name="T10" fmla="*/ 66 w 76"/>
                <a:gd name="T11" fmla="*/ 4 h 88"/>
                <a:gd name="T12" fmla="*/ 66 w 76"/>
                <a:gd name="T13" fmla="*/ 4 h 88"/>
                <a:gd name="T14" fmla="*/ 76 w 76"/>
                <a:gd name="T15" fmla="*/ 5 h 88"/>
                <a:gd name="T16" fmla="*/ 65 w 76"/>
                <a:gd name="T17" fmla="*/ 19 h 88"/>
                <a:gd name="T18" fmla="*/ 54 w 76"/>
                <a:gd name="T19" fmla="*/ 43 h 88"/>
                <a:gd name="T20" fmla="*/ 48 w 76"/>
                <a:gd name="T21" fmla="*/ 54 h 88"/>
                <a:gd name="T22" fmla="*/ 35 w 76"/>
                <a:gd name="T23" fmla="*/ 72 h 88"/>
                <a:gd name="T24" fmla="*/ 21 w 76"/>
                <a:gd name="T25" fmla="*/ 87 h 88"/>
                <a:gd name="T26" fmla="*/ 17 w 76"/>
                <a:gd name="T2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88">
                  <a:moveTo>
                    <a:pt x="17" y="88"/>
                  </a:moveTo>
                  <a:cubicBezTo>
                    <a:pt x="10" y="84"/>
                    <a:pt x="3" y="76"/>
                    <a:pt x="0" y="70"/>
                  </a:cubicBezTo>
                  <a:cubicBezTo>
                    <a:pt x="0" y="69"/>
                    <a:pt x="1" y="67"/>
                    <a:pt x="2" y="65"/>
                  </a:cubicBezTo>
                  <a:cubicBezTo>
                    <a:pt x="18" y="52"/>
                    <a:pt x="35" y="41"/>
                    <a:pt x="50" y="26"/>
                  </a:cubicBezTo>
                  <a:cubicBezTo>
                    <a:pt x="54" y="19"/>
                    <a:pt x="60" y="12"/>
                    <a:pt x="65" y="5"/>
                  </a:cubicBezTo>
                  <a:cubicBezTo>
                    <a:pt x="65" y="5"/>
                    <a:pt x="66" y="5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70" y="0"/>
                    <a:pt x="72" y="0"/>
                    <a:pt x="76" y="5"/>
                  </a:cubicBezTo>
                  <a:cubicBezTo>
                    <a:pt x="76" y="10"/>
                    <a:pt x="68" y="14"/>
                    <a:pt x="65" y="19"/>
                  </a:cubicBezTo>
                  <a:cubicBezTo>
                    <a:pt x="62" y="27"/>
                    <a:pt x="58" y="35"/>
                    <a:pt x="54" y="43"/>
                  </a:cubicBezTo>
                  <a:cubicBezTo>
                    <a:pt x="53" y="45"/>
                    <a:pt x="53" y="45"/>
                    <a:pt x="48" y="54"/>
                  </a:cubicBezTo>
                  <a:cubicBezTo>
                    <a:pt x="43" y="57"/>
                    <a:pt x="37" y="66"/>
                    <a:pt x="35" y="72"/>
                  </a:cubicBezTo>
                  <a:cubicBezTo>
                    <a:pt x="29" y="75"/>
                    <a:pt x="27" y="84"/>
                    <a:pt x="21" y="87"/>
                  </a:cubicBezTo>
                  <a:cubicBezTo>
                    <a:pt x="19" y="87"/>
                    <a:pt x="18" y="87"/>
                    <a:pt x="17" y="8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0" name="Freeform 78"/>
            <p:cNvSpPr/>
            <p:nvPr userDrawn="1"/>
          </p:nvSpPr>
          <p:spPr bwMode="auto">
            <a:xfrm>
              <a:off x="1749" y="791"/>
              <a:ext cx="53" cy="41"/>
            </a:xfrm>
            <a:custGeom>
              <a:avLst/>
              <a:gdLst>
                <a:gd name="T0" fmla="*/ 19 w 43"/>
                <a:gd name="T1" fmla="*/ 33 h 33"/>
                <a:gd name="T2" fmla="*/ 0 w 43"/>
                <a:gd name="T3" fmla="*/ 20 h 33"/>
                <a:gd name="T4" fmla="*/ 2 w 43"/>
                <a:gd name="T5" fmla="*/ 14 h 33"/>
                <a:gd name="T6" fmla="*/ 6 w 43"/>
                <a:gd name="T7" fmla="*/ 13 h 33"/>
                <a:gd name="T8" fmla="*/ 17 w 43"/>
                <a:gd name="T9" fmla="*/ 12 h 33"/>
                <a:gd name="T10" fmla="*/ 43 w 43"/>
                <a:gd name="T11" fmla="*/ 5 h 33"/>
                <a:gd name="T12" fmla="*/ 19 w 43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3">
                  <a:moveTo>
                    <a:pt x="19" y="33"/>
                  </a:moveTo>
                  <a:cubicBezTo>
                    <a:pt x="9" y="33"/>
                    <a:pt x="6" y="26"/>
                    <a:pt x="0" y="20"/>
                  </a:cubicBezTo>
                  <a:cubicBezTo>
                    <a:pt x="0" y="18"/>
                    <a:pt x="2" y="16"/>
                    <a:pt x="2" y="14"/>
                  </a:cubicBezTo>
                  <a:cubicBezTo>
                    <a:pt x="4" y="14"/>
                    <a:pt x="4" y="14"/>
                    <a:pt x="6" y="13"/>
                  </a:cubicBezTo>
                  <a:cubicBezTo>
                    <a:pt x="10" y="12"/>
                    <a:pt x="12" y="12"/>
                    <a:pt x="17" y="12"/>
                  </a:cubicBezTo>
                  <a:cubicBezTo>
                    <a:pt x="22" y="11"/>
                    <a:pt x="38" y="0"/>
                    <a:pt x="43" y="5"/>
                  </a:cubicBezTo>
                  <a:cubicBezTo>
                    <a:pt x="43" y="17"/>
                    <a:pt x="30" y="30"/>
                    <a:pt x="19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1" name="Freeform 79"/>
            <p:cNvSpPr/>
            <p:nvPr userDrawn="1"/>
          </p:nvSpPr>
          <p:spPr bwMode="auto">
            <a:xfrm>
              <a:off x="1668" y="766"/>
              <a:ext cx="36" cy="42"/>
            </a:xfrm>
            <a:custGeom>
              <a:avLst/>
              <a:gdLst>
                <a:gd name="T0" fmla="*/ 5 w 29"/>
                <a:gd name="T1" fmla="*/ 34 h 34"/>
                <a:gd name="T2" fmla="*/ 0 w 29"/>
                <a:gd name="T3" fmla="*/ 9 h 34"/>
                <a:gd name="T4" fmla="*/ 19 w 29"/>
                <a:gd name="T5" fmla="*/ 6 h 34"/>
                <a:gd name="T6" fmla="*/ 23 w 29"/>
                <a:gd name="T7" fmla="*/ 26 h 34"/>
                <a:gd name="T8" fmla="*/ 5 w 2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5" y="34"/>
                  </a:moveTo>
                  <a:cubicBezTo>
                    <a:pt x="1" y="30"/>
                    <a:pt x="0" y="14"/>
                    <a:pt x="0" y="9"/>
                  </a:cubicBezTo>
                  <a:cubicBezTo>
                    <a:pt x="3" y="0"/>
                    <a:pt x="12" y="0"/>
                    <a:pt x="19" y="6"/>
                  </a:cubicBezTo>
                  <a:cubicBezTo>
                    <a:pt x="25" y="14"/>
                    <a:pt x="29" y="17"/>
                    <a:pt x="23" y="26"/>
                  </a:cubicBezTo>
                  <a:cubicBezTo>
                    <a:pt x="16" y="32"/>
                    <a:pt x="13" y="32"/>
                    <a:pt x="5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2" name="Freeform 80"/>
            <p:cNvSpPr/>
            <p:nvPr userDrawn="1"/>
          </p:nvSpPr>
          <p:spPr bwMode="auto">
            <a:xfrm>
              <a:off x="1748" y="739"/>
              <a:ext cx="63" cy="60"/>
            </a:xfrm>
            <a:custGeom>
              <a:avLst/>
              <a:gdLst>
                <a:gd name="T0" fmla="*/ 17 w 51"/>
                <a:gd name="T1" fmla="*/ 48 h 48"/>
                <a:gd name="T2" fmla="*/ 21 w 51"/>
                <a:gd name="T3" fmla="*/ 30 h 48"/>
                <a:gd name="T4" fmla="*/ 13 w 51"/>
                <a:gd name="T5" fmla="*/ 32 h 48"/>
                <a:gd name="T6" fmla="*/ 3 w 51"/>
                <a:gd name="T7" fmla="*/ 15 h 48"/>
                <a:gd name="T8" fmla="*/ 13 w 51"/>
                <a:gd name="T9" fmla="*/ 11 h 48"/>
                <a:gd name="T10" fmla="*/ 33 w 51"/>
                <a:gd name="T11" fmla="*/ 2 h 48"/>
                <a:gd name="T12" fmla="*/ 51 w 51"/>
                <a:gd name="T13" fmla="*/ 18 h 48"/>
                <a:gd name="T14" fmla="*/ 39 w 51"/>
                <a:gd name="T15" fmla="*/ 36 h 48"/>
                <a:gd name="T16" fmla="*/ 22 w 51"/>
                <a:gd name="T17" fmla="*/ 47 h 48"/>
                <a:gd name="T18" fmla="*/ 17 w 51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17" y="48"/>
                  </a:moveTo>
                  <a:cubicBezTo>
                    <a:pt x="16" y="43"/>
                    <a:pt x="23" y="33"/>
                    <a:pt x="21" y="30"/>
                  </a:cubicBezTo>
                  <a:cubicBezTo>
                    <a:pt x="18" y="31"/>
                    <a:pt x="16" y="32"/>
                    <a:pt x="13" y="32"/>
                  </a:cubicBezTo>
                  <a:cubicBezTo>
                    <a:pt x="7" y="29"/>
                    <a:pt x="0" y="21"/>
                    <a:pt x="3" y="15"/>
                  </a:cubicBezTo>
                  <a:cubicBezTo>
                    <a:pt x="7" y="10"/>
                    <a:pt x="6" y="12"/>
                    <a:pt x="13" y="11"/>
                  </a:cubicBezTo>
                  <a:cubicBezTo>
                    <a:pt x="19" y="8"/>
                    <a:pt x="26" y="5"/>
                    <a:pt x="33" y="2"/>
                  </a:cubicBezTo>
                  <a:cubicBezTo>
                    <a:pt x="45" y="0"/>
                    <a:pt x="50" y="6"/>
                    <a:pt x="51" y="18"/>
                  </a:cubicBezTo>
                  <a:cubicBezTo>
                    <a:pt x="49" y="25"/>
                    <a:pt x="44" y="31"/>
                    <a:pt x="39" y="36"/>
                  </a:cubicBezTo>
                  <a:cubicBezTo>
                    <a:pt x="33" y="40"/>
                    <a:pt x="27" y="44"/>
                    <a:pt x="22" y="47"/>
                  </a:cubicBezTo>
                  <a:cubicBezTo>
                    <a:pt x="20" y="47"/>
                    <a:pt x="19" y="48"/>
                    <a:pt x="17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3" name="Freeform 81"/>
            <p:cNvSpPr/>
            <p:nvPr userDrawn="1"/>
          </p:nvSpPr>
          <p:spPr bwMode="auto">
            <a:xfrm>
              <a:off x="1687" y="715"/>
              <a:ext cx="38" cy="42"/>
            </a:xfrm>
            <a:custGeom>
              <a:avLst/>
              <a:gdLst>
                <a:gd name="T0" fmla="*/ 3 w 31"/>
                <a:gd name="T1" fmla="*/ 34 h 34"/>
                <a:gd name="T2" fmla="*/ 3 w 31"/>
                <a:gd name="T3" fmla="*/ 29 h 34"/>
                <a:gd name="T4" fmla="*/ 0 w 31"/>
                <a:gd name="T5" fmla="*/ 16 h 34"/>
                <a:gd name="T6" fmla="*/ 7 w 31"/>
                <a:gd name="T7" fmla="*/ 0 h 34"/>
                <a:gd name="T8" fmla="*/ 26 w 31"/>
                <a:gd name="T9" fmla="*/ 23 h 34"/>
                <a:gd name="T10" fmla="*/ 3 w 31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4">
                  <a:moveTo>
                    <a:pt x="3" y="34"/>
                  </a:moveTo>
                  <a:cubicBezTo>
                    <a:pt x="1" y="32"/>
                    <a:pt x="2" y="31"/>
                    <a:pt x="3" y="29"/>
                  </a:cubicBezTo>
                  <a:cubicBezTo>
                    <a:pt x="3" y="24"/>
                    <a:pt x="0" y="20"/>
                    <a:pt x="0" y="16"/>
                  </a:cubicBezTo>
                  <a:cubicBezTo>
                    <a:pt x="1" y="7"/>
                    <a:pt x="0" y="4"/>
                    <a:pt x="7" y="0"/>
                  </a:cubicBezTo>
                  <a:cubicBezTo>
                    <a:pt x="12" y="3"/>
                    <a:pt x="31" y="12"/>
                    <a:pt x="26" y="23"/>
                  </a:cubicBezTo>
                  <a:cubicBezTo>
                    <a:pt x="21" y="29"/>
                    <a:pt x="11" y="33"/>
                    <a:pt x="3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4" name="Freeform 82"/>
            <p:cNvSpPr/>
            <p:nvPr userDrawn="1"/>
          </p:nvSpPr>
          <p:spPr bwMode="auto">
            <a:xfrm>
              <a:off x="1365" y="728"/>
              <a:ext cx="244" cy="186"/>
            </a:xfrm>
            <a:custGeom>
              <a:avLst/>
              <a:gdLst>
                <a:gd name="T0" fmla="*/ 20 w 197"/>
                <a:gd name="T1" fmla="*/ 150 h 150"/>
                <a:gd name="T2" fmla="*/ 13 w 197"/>
                <a:gd name="T3" fmla="*/ 119 h 150"/>
                <a:gd name="T4" fmla="*/ 17 w 197"/>
                <a:gd name="T5" fmla="*/ 114 h 150"/>
                <a:gd name="T6" fmla="*/ 17 w 197"/>
                <a:gd name="T7" fmla="*/ 113 h 150"/>
                <a:gd name="T8" fmla="*/ 44 w 197"/>
                <a:gd name="T9" fmla="*/ 77 h 150"/>
                <a:gd name="T10" fmla="*/ 52 w 197"/>
                <a:gd name="T11" fmla="*/ 67 h 150"/>
                <a:gd name="T12" fmla="*/ 53 w 197"/>
                <a:gd name="T13" fmla="*/ 78 h 150"/>
                <a:gd name="T14" fmla="*/ 60 w 197"/>
                <a:gd name="T15" fmla="*/ 77 h 150"/>
                <a:gd name="T16" fmla="*/ 85 w 197"/>
                <a:gd name="T17" fmla="*/ 58 h 150"/>
                <a:gd name="T18" fmla="*/ 87 w 197"/>
                <a:gd name="T19" fmla="*/ 48 h 150"/>
                <a:gd name="T20" fmla="*/ 68 w 197"/>
                <a:gd name="T21" fmla="*/ 44 h 150"/>
                <a:gd name="T22" fmla="*/ 88 w 197"/>
                <a:gd name="T23" fmla="*/ 29 h 150"/>
                <a:gd name="T24" fmla="*/ 92 w 197"/>
                <a:gd name="T25" fmla="*/ 9 h 150"/>
                <a:gd name="T26" fmla="*/ 109 w 197"/>
                <a:gd name="T27" fmla="*/ 22 h 150"/>
                <a:gd name="T28" fmla="*/ 110 w 197"/>
                <a:gd name="T29" fmla="*/ 37 h 150"/>
                <a:gd name="T30" fmla="*/ 108 w 197"/>
                <a:gd name="T31" fmla="*/ 46 h 150"/>
                <a:gd name="T32" fmla="*/ 111 w 197"/>
                <a:gd name="T33" fmla="*/ 46 h 150"/>
                <a:gd name="T34" fmla="*/ 131 w 197"/>
                <a:gd name="T35" fmla="*/ 32 h 150"/>
                <a:gd name="T36" fmla="*/ 140 w 197"/>
                <a:gd name="T37" fmla="*/ 5 h 150"/>
                <a:gd name="T38" fmla="*/ 163 w 197"/>
                <a:gd name="T39" fmla="*/ 11 h 150"/>
                <a:gd name="T40" fmla="*/ 176 w 197"/>
                <a:gd name="T41" fmla="*/ 5 h 150"/>
                <a:gd name="T42" fmla="*/ 182 w 197"/>
                <a:gd name="T43" fmla="*/ 4 h 150"/>
                <a:gd name="T44" fmla="*/ 184 w 197"/>
                <a:gd name="T45" fmla="*/ 13 h 150"/>
                <a:gd name="T46" fmla="*/ 157 w 197"/>
                <a:gd name="T47" fmla="*/ 39 h 150"/>
                <a:gd name="T48" fmla="*/ 166 w 197"/>
                <a:gd name="T49" fmla="*/ 29 h 150"/>
                <a:gd name="T50" fmla="*/ 190 w 197"/>
                <a:gd name="T51" fmla="*/ 34 h 150"/>
                <a:gd name="T52" fmla="*/ 184 w 197"/>
                <a:gd name="T53" fmla="*/ 50 h 150"/>
                <a:gd name="T54" fmla="*/ 182 w 197"/>
                <a:gd name="T55" fmla="*/ 54 h 150"/>
                <a:gd name="T56" fmla="*/ 182 w 197"/>
                <a:gd name="T57" fmla="*/ 93 h 150"/>
                <a:gd name="T58" fmla="*/ 173 w 197"/>
                <a:gd name="T59" fmla="*/ 107 h 150"/>
                <a:gd name="T60" fmla="*/ 173 w 197"/>
                <a:gd name="T61" fmla="*/ 107 h 150"/>
                <a:gd name="T62" fmla="*/ 172 w 197"/>
                <a:gd name="T63" fmla="*/ 107 h 150"/>
                <a:gd name="T64" fmla="*/ 158 w 197"/>
                <a:gd name="T65" fmla="*/ 113 h 150"/>
                <a:gd name="T66" fmla="*/ 158 w 197"/>
                <a:gd name="T67" fmla="*/ 58 h 150"/>
                <a:gd name="T68" fmla="*/ 157 w 197"/>
                <a:gd name="T69" fmla="*/ 58 h 150"/>
                <a:gd name="T70" fmla="*/ 139 w 197"/>
                <a:gd name="T71" fmla="*/ 89 h 150"/>
                <a:gd name="T72" fmla="*/ 124 w 197"/>
                <a:gd name="T73" fmla="*/ 80 h 150"/>
                <a:gd name="T74" fmla="*/ 128 w 197"/>
                <a:gd name="T75" fmla="*/ 76 h 150"/>
                <a:gd name="T76" fmla="*/ 130 w 197"/>
                <a:gd name="T77" fmla="*/ 45 h 150"/>
                <a:gd name="T78" fmla="*/ 111 w 197"/>
                <a:gd name="T79" fmla="*/ 64 h 150"/>
                <a:gd name="T80" fmla="*/ 102 w 197"/>
                <a:gd name="T81" fmla="*/ 70 h 150"/>
                <a:gd name="T82" fmla="*/ 97 w 197"/>
                <a:gd name="T83" fmla="*/ 91 h 150"/>
                <a:gd name="T84" fmla="*/ 92 w 197"/>
                <a:gd name="T85" fmla="*/ 101 h 150"/>
                <a:gd name="T86" fmla="*/ 91 w 197"/>
                <a:gd name="T87" fmla="*/ 102 h 150"/>
                <a:gd name="T88" fmla="*/ 74 w 197"/>
                <a:gd name="T89" fmla="*/ 110 h 150"/>
                <a:gd name="T90" fmla="*/ 74 w 197"/>
                <a:gd name="T91" fmla="*/ 107 h 150"/>
                <a:gd name="T92" fmla="*/ 82 w 197"/>
                <a:gd name="T93" fmla="*/ 85 h 150"/>
                <a:gd name="T94" fmla="*/ 63 w 197"/>
                <a:gd name="T95" fmla="*/ 94 h 150"/>
                <a:gd name="T96" fmla="*/ 53 w 197"/>
                <a:gd name="T97" fmla="*/ 91 h 150"/>
                <a:gd name="T98" fmla="*/ 52 w 197"/>
                <a:gd name="T99" fmla="*/ 90 h 150"/>
                <a:gd name="T100" fmla="*/ 48 w 197"/>
                <a:gd name="T101" fmla="*/ 88 h 150"/>
                <a:gd name="T102" fmla="*/ 44 w 197"/>
                <a:gd name="T103" fmla="*/ 100 h 150"/>
                <a:gd name="T104" fmla="*/ 27 w 197"/>
                <a:gd name="T105" fmla="*/ 147 h 150"/>
                <a:gd name="T106" fmla="*/ 20 w 197"/>
                <a:gd name="T10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150">
                  <a:moveTo>
                    <a:pt x="20" y="150"/>
                  </a:moveTo>
                  <a:cubicBezTo>
                    <a:pt x="9" y="146"/>
                    <a:pt x="0" y="124"/>
                    <a:pt x="13" y="119"/>
                  </a:cubicBezTo>
                  <a:cubicBezTo>
                    <a:pt x="13" y="117"/>
                    <a:pt x="15" y="115"/>
                    <a:pt x="17" y="114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27" y="103"/>
                    <a:pt x="35" y="88"/>
                    <a:pt x="44" y="77"/>
                  </a:cubicBezTo>
                  <a:cubicBezTo>
                    <a:pt x="46" y="72"/>
                    <a:pt x="47" y="68"/>
                    <a:pt x="52" y="67"/>
                  </a:cubicBezTo>
                  <a:cubicBezTo>
                    <a:pt x="55" y="69"/>
                    <a:pt x="54" y="74"/>
                    <a:pt x="53" y="78"/>
                  </a:cubicBezTo>
                  <a:cubicBezTo>
                    <a:pt x="54" y="79"/>
                    <a:pt x="58" y="78"/>
                    <a:pt x="60" y="77"/>
                  </a:cubicBezTo>
                  <a:cubicBezTo>
                    <a:pt x="68" y="71"/>
                    <a:pt x="78" y="65"/>
                    <a:pt x="85" y="58"/>
                  </a:cubicBezTo>
                  <a:cubicBezTo>
                    <a:pt x="86" y="55"/>
                    <a:pt x="86" y="52"/>
                    <a:pt x="87" y="48"/>
                  </a:cubicBezTo>
                  <a:cubicBezTo>
                    <a:pt x="81" y="50"/>
                    <a:pt x="64" y="54"/>
                    <a:pt x="68" y="44"/>
                  </a:cubicBezTo>
                  <a:cubicBezTo>
                    <a:pt x="75" y="41"/>
                    <a:pt x="84" y="36"/>
                    <a:pt x="88" y="29"/>
                  </a:cubicBezTo>
                  <a:cubicBezTo>
                    <a:pt x="90" y="22"/>
                    <a:pt x="89" y="14"/>
                    <a:pt x="92" y="9"/>
                  </a:cubicBezTo>
                  <a:cubicBezTo>
                    <a:pt x="99" y="5"/>
                    <a:pt x="108" y="14"/>
                    <a:pt x="109" y="22"/>
                  </a:cubicBezTo>
                  <a:cubicBezTo>
                    <a:pt x="112" y="27"/>
                    <a:pt x="121" y="21"/>
                    <a:pt x="110" y="37"/>
                  </a:cubicBezTo>
                  <a:cubicBezTo>
                    <a:pt x="108" y="39"/>
                    <a:pt x="108" y="42"/>
                    <a:pt x="108" y="46"/>
                  </a:cubicBezTo>
                  <a:cubicBezTo>
                    <a:pt x="109" y="46"/>
                    <a:pt x="110" y="46"/>
                    <a:pt x="111" y="46"/>
                  </a:cubicBezTo>
                  <a:cubicBezTo>
                    <a:pt x="117" y="41"/>
                    <a:pt x="124" y="36"/>
                    <a:pt x="131" y="32"/>
                  </a:cubicBezTo>
                  <a:cubicBezTo>
                    <a:pt x="133" y="22"/>
                    <a:pt x="135" y="14"/>
                    <a:pt x="140" y="5"/>
                  </a:cubicBezTo>
                  <a:cubicBezTo>
                    <a:pt x="147" y="0"/>
                    <a:pt x="156" y="5"/>
                    <a:pt x="163" y="11"/>
                  </a:cubicBezTo>
                  <a:cubicBezTo>
                    <a:pt x="168" y="11"/>
                    <a:pt x="172" y="8"/>
                    <a:pt x="176" y="5"/>
                  </a:cubicBezTo>
                  <a:cubicBezTo>
                    <a:pt x="178" y="4"/>
                    <a:pt x="178" y="4"/>
                    <a:pt x="182" y="4"/>
                  </a:cubicBezTo>
                  <a:cubicBezTo>
                    <a:pt x="183" y="7"/>
                    <a:pt x="184" y="9"/>
                    <a:pt x="184" y="13"/>
                  </a:cubicBezTo>
                  <a:cubicBezTo>
                    <a:pt x="181" y="24"/>
                    <a:pt x="151" y="27"/>
                    <a:pt x="157" y="39"/>
                  </a:cubicBezTo>
                  <a:cubicBezTo>
                    <a:pt x="162" y="39"/>
                    <a:pt x="164" y="33"/>
                    <a:pt x="166" y="29"/>
                  </a:cubicBezTo>
                  <a:cubicBezTo>
                    <a:pt x="171" y="26"/>
                    <a:pt x="184" y="30"/>
                    <a:pt x="190" y="34"/>
                  </a:cubicBezTo>
                  <a:cubicBezTo>
                    <a:pt x="197" y="42"/>
                    <a:pt x="192" y="45"/>
                    <a:pt x="184" y="50"/>
                  </a:cubicBezTo>
                  <a:cubicBezTo>
                    <a:pt x="183" y="52"/>
                    <a:pt x="183" y="53"/>
                    <a:pt x="182" y="54"/>
                  </a:cubicBezTo>
                  <a:cubicBezTo>
                    <a:pt x="181" y="70"/>
                    <a:pt x="181" y="70"/>
                    <a:pt x="182" y="93"/>
                  </a:cubicBezTo>
                  <a:cubicBezTo>
                    <a:pt x="179" y="99"/>
                    <a:pt x="177" y="102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9" y="112"/>
                    <a:pt x="162" y="117"/>
                    <a:pt x="158" y="113"/>
                  </a:cubicBezTo>
                  <a:cubicBezTo>
                    <a:pt x="158" y="94"/>
                    <a:pt x="159" y="75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56" y="67"/>
                    <a:pt x="147" y="84"/>
                    <a:pt x="139" y="89"/>
                  </a:cubicBezTo>
                  <a:cubicBezTo>
                    <a:pt x="132" y="90"/>
                    <a:pt x="126" y="86"/>
                    <a:pt x="124" y="80"/>
                  </a:cubicBezTo>
                  <a:cubicBezTo>
                    <a:pt x="125" y="78"/>
                    <a:pt x="126" y="77"/>
                    <a:pt x="128" y="76"/>
                  </a:cubicBezTo>
                  <a:cubicBezTo>
                    <a:pt x="132" y="68"/>
                    <a:pt x="130" y="53"/>
                    <a:pt x="130" y="45"/>
                  </a:cubicBezTo>
                  <a:cubicBezTo>
                    <a:pt x="125" y="46"/>
                    <a:pt x="115" y="59"/>
                    <a:pt x="111" y="64"/>
                  </a:cubicBezTo>
                  <a:cubicBezTo>
                    <a:pt x="108" y="66"/>
                    <a:pt x="105" y="68"/>
                    <a:pt x="102" y="70"/>
                  </a:cubicBezTo>
                  <a:cubicBezTo>
                    <a:pt x="100" y="77"/>
                    <a:pt x="98" y="84"/>
                    <a:pt x="97" y="91"/>
                  </a:cubicBezTo>
                  <a:cubicBezTo>
                    <a:pt x="95" y="95"/>
                    <a:pt x="93" y="98"/>
                    <a:pt x="92" y="101"/>
                  </a:cubicBezTo>
                  <a:cubicBezTo>
                    <a:pt x="91" y="101"/>
                    <a:pt x="91" y="101"/>
                    <a:pt x="91" y="102"/>
                  </a:cubicBezTo>
                  <a:cubicBezTo>
                    <a:pt x="88" y="106"/>
                    <a:pt x="80" y="118"/>
                    <a:pt x="74" y="110"/>
                  </a:cubicBezTo>
                  <a:cubicBezTo>
                    <a:pt x="74" y="109"/>
                    <a:pt x="74" y="108"/>
                    <a:pt x="74" y="107"/>
                  </a:cubicBezTo>
                  <a:cubicBezTo>
                    <a:pt x="79" y="101"/>
                    <a:pt x="82" y="92"/>
                    <a:pt x="82" y="85"/>
                  </a:cubicBezTo>
                  <a:cubicBezTo>
                    <a:pt x="75" y="87"/>
                    <a:pt x="70" y="94"/>
                    <a:pt x="63" y="94"/>
                  </a:cubicBezTo>
                  <a:cubicBezTo>
                    <a:pt x="59" y="93"/>
                    <a:pt x="55" y="92"/>
                    <a:pt x="53" y="91"/>
                  </a:cubicBezTo>
                  <a:cubicBezTo>
                    <a:pt x="53" y="90"/>
                    <a:pt x="53" y="90"/>
                    <a:pt x="52" y="90"/>
                  </a:cubicBezTo>
                  <a:cubicBezTo>
                    <a:pt x="51" y="89"/>
                    <a:pt x="49" y="87"/>
                    <a:pt x="48" y="88"/>
                  </a:cubicBezTo>
                  <a:cubicBezTo>
                    <a:pt x="47" y="91"/>
                    <a:pt x="45" y="96"/>
                    <a:pt x="44" y="100"/>
                  </a:cubicBezTo>
                  <a:cubicBezTo>
                    <a:pt x="37" y="115"/>
                    <a:pt x="32" y="130"/>
                    <a:pt x="27" y="147"/>
                  </a:cubicBezTo>
                  <a:cubicBezTo>
                    <a:pt x="24" y="149"/>
                    <a:pt x="23" y="150"/>
                    <a:pt x="20" y="1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5" name="Freeform 83"/>
            <p:cNvSpPr/>
            <p:nvPr userDrawn="1"/>
          </p:nvSpPr>
          <p:spPr bwMode="auto">
            <a:xfrm>
              <a:off x="1401" y="757"/>
              <a:ext cx="37" cy="49"/>
            </a:xfrm>
            <a:custGeom>
              <a:avLst/>
              <a:gdLst>
                <a:gd name="T0" fmla="*/ 5 w 30"/>
                <a:gd name="T1" fmla="*/ 39 h 39"/>
                <a:gd name="T2" fmla="*/ 6 w 30"/>
                <a:gd name="T3" fmla="*/ 28 h 39"/>
                <a:gd name="T4" fmla="*/ 6 w 30"/>
                <a:gd name="T5" fmla="*/ 1 h 39"/>
                <a:gd name="T6" fmla="*/ 10 w 30"/>
                <a:gd name="T7" fmla="*/ 0 h 39"/>
                <a:gd name="T8" fmla="*/ 25 w 30"/>
                <a:gd name="T9" fmla="*/ 17 h 39"/>
                <a:gd name="T10" fmla="*/ 5 w 30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5" y="39"/>
                  </a:moveTo>
                  <a:cubicBezTo>
                    <a:pt x="3" y="35"/>
                    <a:pt x="6" y="31"/>
                    <a:pt x="6" y="28"/>
                  </a:cubicBezTo>
                  <a:cubicBezTo>
                    <a:pt x="3" y="17"/>
                    <a:pt x="0" y="9"/>
                    <a:pt x="6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4" y="4"/>
                    <a:pt x="21" y="11"/>
                    <a:pt x="25" y="17"/>
                  </a:cubicBezTo>
                  <a:cubicBezTo>
                    <a:pt x="30" y="29"/>
                    <a:pt x="14" y="35"/>
                    <a:pt x="5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6" name="Freeform 84"/>
            <p:cNvSpPr/>
            <p:nvPr userDrawn="1"/>
          </p:nvSpPr>
          <p:spPr bwMode="auto">
            <a:xfrm>
              <a:off x="1411" y="708"/>
              <a:ext cx="46" cy="47"/>
            </a:xfrm>
            <a:custGeom>
              <a:avLst/>
              <a:gdLst>
                <a:gd name="T0" fmla="*/ 7 w 37"/>
                <a:gd name="T1" fmla="*/ 38 h 38"/>
                <a:gd name="T2" fmla="*/ 4 w 37"/>
                <a:gd name="T3" fmla="*/ 36 h 38"/>
                <a:gd name="T4" fmla="*/ 6 w 37"/>
                <a:gd name="T5" fmla="*/ 29 h 38"/>
                <a:gd name="T6" fmla="*/ 11 w 37"/>
                <a:gd name="T7" fmla="*/ 0 h 38"/>
                <a:gd name="T8" fmla="*/ 16 w 37"/>
                <a:gd name="T9" fmla="*/ 7 h 38"/>
                <a:gd name="T10" fmla="*/ 24 w 37"/>
                <a:gd name="T11" fmla="*/ 32 h 38"/>
                <a:gd name="T12" fmla="*/ 7 w 37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8">
                  <a:moveTo>
                    <a:pt x="7" y="38"/>
                  </a:moveTo>
                  <a:cubicBezTo>
                    <a:pt x="5" y="37"/>
                    <a:pt x="5" y="37"/>
                    <a:pt x="4" y="36"/>
                  </a:cubicBezTo>
                  <a:cubicBezTo>
                    <a:pt x="6" y="33"/>
                    <a:pt x="7" y="32"/>
                    <a:pt x="6" y="29"/>
                  </a:cubicBezTo>
                  <a:cubicBezTo>
                    <a:pt x="0" y="20"/>
                    <a:pt x="0" y="5"/>
                    <a:pt x="11" y="0"/>
                  </a:cubicBezTo>
                  <a:cubicBezTo>
                    <a:pt x="14" y="0"/>
                    <a:pt x="15" y="3"/>
                    <a:pt x="16" y="7"/>
                  </a:cubicBezTo>
                  <a:cubicBezTo>
                    <a:pt x="23" y="14"/>
                    <a:pt x="37" y="23"/>
                    <a:pt x="24" y="32"/>
                  </a:cubicBezTo>
                  <a:cubicBezTo>
                    <a:pt x="18" y="35"/>
                    <a:pt x="13" y="36"/>
                    <a:pt x="7" y="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7" name="Freeform 85"/>
            <p:cNvSpPr/>
            <p:nvPr userDrawn="1"/>
          </p:nvSpPr>
          <p:spPr bwMode="auto">
            <a:xfrm>
              <a:off x="2067" y="765"/>
              <a:ext cx="26" cy="39"/>
            </a:xfrm>
            <a:custGeom>
              <a:avLst/>
              <a:gdLst>
                <a:gd name="T0" fmla="*/ 10 w 21"/>
                <a:gd name="T1" fmla="*/ 31 h 31"/>
                <a:gd name="T2" fmla="*/ 3 w 21"/>
                <a:gd name="T3" fmla="*/ 4 h 31"/>
                <a:gd name="T4" fmla="*/ 21 w 21"/>
                <a:gd name="T5" fmla="*/ 18 h 31"/>
                <a:gd name="T6" fmla="*/ 10 w 21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1">
                  <a:moveTo>
                    <a:pt x="10" y="31"/>
                  </a:moveTo>
                  <a:cubicBezTo>
                    <a:pt x="0" y="27"/>
                    <a:pt x="2" y="11"/>
                    <a:pt x="3" y="4"/>
                  </a:cubicBezTo>
                  <a:cubicBezTo>
                    <a:pt x="11" y="0"/>
                    <a:pt x="20" y="9"/>
                    <a:pt x="21" y="18"/>
                  </a:cubicBezTo>
                  <a:cubicBezTo>
                    <a:pt x="19" y="27"/>
                    <a:pt x="19" y="29"/>
                    <a:pt x="10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8" name="Freeform 86"/>
            <p:cNvSpPr>
              <a:spLocks noEditPoints="1"/>
            </p:cNvSpPr>
            <p:nvPr userDrawn="1"/>
          </p:nvSpPr>
          <p:spPr bwMode="auto">
            <a:xfrm>
              <a:off x="2057" y="673"/>
              <a:ext cx="166" cy="224"/>
            </a:xfrm>
            <a:custGeom>
              <a:avLst/>
              <a:gdLst>
                <a:gd name="T0" fmla="*/ 71 w 134"/>
                <a:gd name="T1" fmla="*/ 180 h 180"/>
                <a:gd name="T2" fmla="*/ 34 w 134"/>
                <a:gd name="T3" fmla="*/ 173 h 180"/>
                <a:gd name="T4" fmla="*/ 56 w 134"/>
                <a:gd name="T5" fmla="*/ 148 h 180"/>
                <a:gd name="T6" fmla="*/ 0 w 134"/>
                <a:gd name="T7" fmla="*/ 147 h 180"/>
                <a:gd name="T8" fmla="*/ 56 w 134"/>
                <a:gd name="T9" fmla="*/ 124 h 180"/>
                <a:gd name="T10" fmla="*/ 75 w 134"/>
                <a:gd name="T11" fmla="*/ 108 h 180"/>
                <a:gd name="T12" fmla="*/ 91 w 134"/>
                <a:gd name="T13" fmla="*/ 96 h 180"/>
                <a:gd name="T14" fmla="*/ 32 w 134"/>
                <a:gd name="T15" fmla="*/ 119 h 180"/>
                <a:gd name="T16" fmla="*/ 34 w 134"/>
                <a:gd name="T17" fmla="*/ 108 h 180"/>
                <a:gd name="T18" fmla="*/ 73 w 134"/>
                <a:gd name="T19" fmla="*/ 81 h 180"/>
                <a:gd name="T20" fmla="*/ 71 w 134"/>
                <a:gd name="T21" fmla="*/ 78 h 180"/>
                <a:gd name="T22" fmla="*/ 39 w 134"/>
                <a:gd name="T23" fmla="*/ 93 h 180"/>
                <a:gd name="T24" fmla="*/ 27 w 134"/>
                <a:gd name="T25" fmla="*/ 61 h 180"/>
                <a:gd name="T26" fmla="*/ 33 w 134"/>
                <a:gd name="T27" fmla="*/ 44 h 180"/>
                <a:gd name="T28" fmla="*/ 46 w 134"/>
                <a:gd name="T29" fmla="*/ 56 h 180"/>
                <a:gd name="T30" fmla="*/ 60 w 134"/>
                <a:gd name="T31" fmla="*/ 66 h 180"/>
                <a:gd name="T32" fmla="*/ 68 w 134"/>
                <a:gd name="T33" fmla="*/ 55 h 180"/>
                <a:gd name="T34" fmla="*/ 64 w 134"/>
                <a:gd name="T35" fmla="*/ 45 h 180"/>
                <a:gd name="T36" fmla="*/ 84 w 134"/>
                <a:gd name="T37" fmla="*/ 25 h 180"/>
                <a:gd name="T38" fmla="*/ 111 w 134"/>
                <a:gd name="T39" fmla="*/ 20 h 180"/>
                <a:gd name="T40" fmla="*/ 110 w 134"/>
                <a:gd name="T41" fmla="*/ 29 h 180"/>
                <a:gd name="T42" fmla="*/ 132 w 134"/>
                <a:gd name="T43" fmla="*/ 44 h 180"/>
                <a:gd name="T44" fmla="*/ 115 w 134"/>
                <a:gd name="T45" fmla="*/ 77 h 180"/>
                <a:gd name="T46" fmla="*/ 120 w 134"/>
                <a:gd name="T47" fmla="*/ 94 h 180"/>
                <a:gd name="T48" fmla="*/ 78 w 134"/>
                <a:gd name="T49" fmla="*/ 114 h 180"/>
                <a:gd name="T50" fmla="*/ 92 w 134"/>
                <a:gd name="T51" fmla="*/ 119 h 180"/>
                <a:gd name="T52" fmla="*/ 81 w 134"/>
                <a:gd name="T53" fmla="*/ 140 h 180"/>
                <a:gd name="T54" fmla="*/ 72 w 134"/>
                <a:gd name="T55" fmla="*/ 180 h 180"/>
                <a:gd name="T56" fmla="*/ 106 w 134"/>
                <a:gd name="T57" fmla="*/ 53 h 180"/>
                <a:gd name="T58" fmla="*/ 87 w 134"/>
                <a:gd name="T59" fmla="*/ 59 h 180"/>
                <a:gd name="T60" fmla="*/ 87 w 134"/>
                <a:gd name="T61" fmla="*/ 60 h 180"/>
                <a:gd name="T62" fmla="*/ 92 w 134"/>
                <a:gd name="T63" fmla="*/ 58 h 180"/>
                <a:gd name="T64" fmla="*/ 99 w 134"/>
                <a:gd name="T65" fmla="*/ 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72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58" y="180"/>
                    <a:pt x="46" y="179"/>
                    <a:pt x="34" y="175"/>
                  </a:cubicBezTo>
                  <a:cubicBezTo>
                    <a:pt x="34" y="174"/>
                    <a:pt x="34" y="174"/>
                    <a:pt x="34" y="173"/>
                  </a:cubicBezTo>
                  <a:cubicBezTo>
                    <a:pt x="41" y="169"/>
                    <a:pt x="50" y="170"/>
                    <a:pt x="55" y="163"/>
                  </a:cubicBezTo>
                  <a:cubicBezTo>
                    <a:pt x="56" y="157"/>
                    <a:pt x="57" y="152"/>
                    <a:pt x="56" y="148"/>
                  </a:cubicBezTo>
                  <a:cubicBezTo>
                    <a:pt x="43" y="148"/>
                    <a:pt x="37" y="157"/>
                    <a:pt x="27" y="161"/>
                  </a:cubicBezTo>
                  <a:cubicBezTo>
                    <a:pt x="18" y="162"/>
                    <a:pt x="3" y="154"/>
                    <a:pt x="0" y="147"/>
                  </a:cubicBezTo>
                  <a:cubicBezTo>
                    <a:pt x="0" y="136"/>
                    <a:pt x="3" y="141"/>
                    <a:pt x="14" y="140"/>
                  </a:cubicBezTo>
                  <a:cubicBezTo>
                    <a:pt x="28" y="138"/>
                    <a:pt x="43" y="130"/>
                    <a:pt x="56" y="124"/>
                  </a:cubicBezTo>
                  <a:cubicBezTo>
                    <a:pt x="59" y="121"/>
                    <a:pt x="59" y="121"/>
                    <a:pt x="61" y="121"/>
                  </a:cubicBezTo>
                  <a:cubicBezTo>
                    <a:pt x="64" y="112"/>
                    <a:pt x="66" y="110"/>
                    <a:pt x="75" y="108"/>
                  </a:cubicBezTo>
                  <a:cubicBezTo>
                    <a:pt x="79" y="106"/>
                    <a:pt x="79" y="106"/>
                    <a:pt x="90" y="100"/>
                  </a:cubicBezTo>
                  <a:cubicBezTo>
                    <a:pt x="90" y="99"/>
                    <a:pt x="91" y="98"/>
                    <a:pt x="91" y="96"/>
                  </a:cubicBezTo>
                  <a:cubicBezTo>
                    <a:pt x="74" y="98"/>
                    <a:pt x="61" y="112"/>
                    <a:pt x="48" y="121"/>
                  </a:cubicBezTo>
                  <a:cubicBezTo>
                    <a:pt x="41" y="122"/>
                    <a:pt x="36" y="121"/>
                    <a:pt x="32" y="119"/>
                  </a:cubicBezTo>
                  <a:cubicBezTo>
                    <a:pt x="29" y="120"/>
                    <a:pt x="12" y="123"/>
                    <a:pt x="20" y="116"/>
                  </a:cubicBezTo>
                  <a:cubicBezTo>
                    <a:pt x="25" y="114"/>
                    <a:pt x="29" y="111"/>
                    <a:pt x="34" y="108"/>
                  </a:cubicBezTo>
                  <a:cubicBezTo>
                    <a:pt x="47" y="100"/>
                    <a:pt x="61" y="93"/>
                    <a:pt x="74" y="85"/>
                  </a:cubicBezTo>
                  <a:cubicBezTo>
                    <a:pt x="74" y="83"/>
                    <a:pt x="73" y="82"/>
                    <a:pt x="73" y="81"/>
                  </a:cubicBezTo>
                  <a:cubicBezTo>
                    <a:pt x="73" y="79"/>
                    <a:pt x="74" y="77"/>
                    <a:pt x="74" y="75"/>
                  </a:cubicBezTo>
                  <a:cubicBezTo>
                    <a:pt x="72" y="76"/>
                    <a:pt x="71" y="76"/>
                    <a:pt x="71" y="78"/>
                  </a:cubicBezTo>
                  <a:cubicBezTo>
                    <a:pt x="63" y="81"/>
                    <a:pt x="59" y="88"/>
                    <a:pt x="53" y="81"/>
                  </a:cubicBezTo>
                  <a:cubicBezTo>
                    <a:pt x="51" y="88"/>
                    <a:pt x="46" y="93"/>
                    <a:pt x="39" y="93"/>
                  </a:cubicBezTo>
                  <a:cubicBezTo>
                    <a:pt x="32" y="89"/>
                    <a:pt x="32" y="77"/>
                    <a:pt x="31" y="72"/>
                  </a:cubicBezTo>
                  <a:cubicBezTo>
                    <a:pt x="30" y="71"/>
                    <a:pt x="29" y="67"/>
                    <a:pt x="27" y="61"/>
                  </a:cubicBezTo>
                  <a:cubicBezTo>
                    <a:pt x="24" y="55"/>
                    <a:pt x="18" y="47"/>
                    <a:pt x="22" y="42"/>
                  </a:cubicBezTo>
                  <a:cubicBezTo>
                    <a:pt x="27" y="38"/>
                    <a:pt x="29" y="37"/>
                    <a:pt x="33" y="44"/>
                  </a:cubicBezTo>
                  <a:cubicBezTo>
                    <a:pt x="37" y="47"/>
                    <a:pt x="42" y="51"/>
                    <a:pt x="45" y="56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48" y="62"/>
                    <a:pt x="54" y="69"/>
                    <a:pt x="53" y="77"/>
                  </a:cubicBezTo>
                  <a:cubicBezTo>
                    <a:pt x="57" y="75"/>
                    <a:pt x="62" y="71"/>
                    <a:pt x="60" y="66"/>
                  </a:cubicBezTo>
                  <a:cubicBezTo>
                    <a:pt x="53" y="63"/>
                    <a:pt x="57" y="57"/>
                    <a:pt x="61" y="55"/>
                  </a:cubicBezTo>
                  <a:cubicBezTo>
                    <a:pt x="64" y="55"/>
                    <a:pt x="64" y="55"/>
                    <a:pt x="68" y="55"/>
                  </a:cubicBezTo>
                  <a:cubicBezTo>
                    <a:pt x="68" y="53"/>
                    <a:pt x="68" y="53"/>
                    <a:pt x="67" y="52"/>
                  </a:cubicBezTo>
                  <a:cubicBezTo>
                    <a:pt x="62" y="50"/>
                    <a:pt x="63" y="49"/>
                    <a:pt x="64" y="45"/>
                  </a:cubicBezTo>
                  <a:cubicBezTo>
                    <a:pt x="58" y="43"/>
                    <a:pt x="56" y="37"/>
                    <a:pt x="58" y="32"/>
                  </a:cubicBezTo>
                  <a:cubicBezTo>
                    <a:pt x="76" y="28"/>
                    <a:pt x="76" y="28"/>
                    <a:pt x="84" y="25"/>
                  </a:cubicBezTo>
                  <a:cubicBezTo>
                    <a:pt x="89" y="19"/>
                    <a:pt x="95" y="0"/>
                    <a:pt x="106" y="4"/>
                  </a:cubicBezTo>
                  <a:cubicBezTo>
                    <a:pt x="109" y="7"/>
                    <a:pt x="111" y="14"/>
                    <a:pt x="111" y="20"/>
                  </a:cubicBezTo>
                  <a:cubicBezTo>
                    <a:pt x="109" y="23"/>
                    <a:pt x="107" y="25"/>
                    <a:pt x="107" y="28"/>
                  </a:cubicBezTo>
                  <a:cubicBezTo>
                    <a:pt x="108" y="28"/>
                    <a:pt x="109" y="28"/>
                    <a:pt x="110" y="29"/>
                  </a:cubicBezTo>
                  <a:cubicBezTo>
                    <a:pt x="117" y="25"/>
                    <a:pt x="121" y="21"/>
                    <a:pt x="125" y="31"/>
                  </a:cubicBezTo>
                  <a:cubicBezTo>
                    <a:pt x="132" y="35"/>
                    <a:pt x="134" y="34"/>
                    <a:pt x="132" y="44"/>
                  </a:cubicBezTo>
                  <a:cubicBezTo>
                    <a:pt x="127" y="55"/>
                    <a:pt x="121" y="66"/>
                    <a:pt x="115" y="76"/>
                  </a:cubicBezTo>
                  <a:cubicBezTo>
                    <a:pt x="115" y="76"/>
                    <a:pt x="115" y="77"/>
                    <a:pt x="115" y="77"/>
                  </a:cubicBezTo>
                  <a:cubicBezTo>
                    <a:pt x="117" y="77"/>
                    <a:pt x="118" y="78"/>
                    <a:pt x="119" y="78"/>
                  </a:cubicBezTo>
                  <a:cubicBezTo>
                    <a:pt x="120" y="83"/>
                    <a:pt x="120" y="88"/>
                    <a:pt x="120" y="94"/>
                  </a:cubicBezTo>
                  <a:cubicBezTo>
                    <a:pt x="116" y="100"/>
                    <a:pt x="110" y="100"/>
                    <a:pt x="103" y="101"/>
                  </a:cubicBezTo>
                  <a:cubicBezTo>
                    <a:pt x="94" y="106"/>
                    <a:pt x="86" y="109"/>
                    <a:pt x="78" y="114"/>
                  </a:cubicBezTo>
                  <a:cubicBezTo>
                    <a:pt x="78" y="116"/>
                    <a:pt x="78" y="118"/>
                    <a:pt x="79" y="120"/>
                  </a:cubicBezTo>
                  <a:cubicBezTo>
                    <a:pt x="83" y="120"/>
                    <a:pt x="87" y="120"/>
                    <a:pt x="92" y="119"/>
                  </a:cubicBezTo>
                  <a:cubicBezTo>
                    <a:pt x="96" y="123"/>
                    <a:pt x="96" y="131"/>
                    <a:pt x="93" y="136"/>
                  </a:cubicBezTo>
                  <a:cubicBezTo>
                    <a:pt x="88" y="137"/>
                    <a:pt x="85" y="138"/>
                    <a:pt x="81" y="140"/>
                  </a:cubicBezTo>
                  <a:cubicBezTo>
                    <a:pt x="81" y="142"/>
                    <a:pt x="81" y="144"/>
                    <a:pt x="80" y="147"/>
                  </a:cubicBezTo>
                  <a:cubicBezTo>
                    <a:pt x="81" y="156"/>
                    <a:pt x="85" y="178"/>
                    <a:pt x="72" y="180"/>
                  </a:cubicBezTo>
                  <a:moveTo>
                    <a:pt x="99" y="67"/>
                  </a:moveTo>
                  <a:cubicBezTo>
                    <a:pt x="103" y="63"/>
                    <a:pt x="106" y="58"/>
                    <a:pt x="106" y="53"/>
                  </a:cubicBezTo>
                  <a:cubicBezTo>
                    <a:pt x="102" y="49"/>
                    <a:pt x="96" y="49"/>
                    <a:pt x="92" y="49"/>
                  </a:cubicBezTo>
                  <a:cubicBezTo>
                    <a:pt x="92" y="51"/>
                    <a:pt x="92" y="51"/>
                    <a:pt x="87" y="59"/>
                  </a:cubicBezTo>
                  <a:cubicBezTo>
                    <a:pt x="88" y="59"/>
                    <a:pt x="88" y="59"/>
                    <a:pt x="89" y="59"/>
                  </a:cubicBezTo>
                  <a:cubicBezTo>
                    <a:pt x="88" y="60"/>
                    <a:pt x="88" y="60"/>
                    <a:pt x="87" y="60"/>
                  </a:cubicBezTo>
                  <a:cubicBezTo>
                    <a:pt x="87" y="60"/>
                    <a:pt x="88" y="60"/>
                    <a:pt x="88" y="61"/>
                  </a:cubicBezTo>
                  <a:cubicBezTo>
                    <a:pt x="90" y="61"/>
                    <a:pt x="91" y="59"/>
                    <a:pt x="92" y="58"/>
                  </a:cubicBezTo>
                  <a:cubicBezTo>
                    <a:pt x="98" y="57"/>
                    <a:pt x="98" y="59"/>
                    <a:pt x="98" y="67"/>
                  </a:cubicBezTo>
                  <a:cubicBezTo>
                    <a:pt x="98" y="67"/>
                    <a:pt x="98" y="67"/>
                    <a:pt x="99" y="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9" name="Freeform 87"/>
            <p:cNvSpPr/>
            <p:nvPr userDrawn="1"/>
          </p:nvSpPr>
          <p:spPr bwMode="auto">
            <a:xfrm>
              <a:off x="1415" y="933"/>
              <a:ext cx="31" cy="40"/>
            </a:xfrm>
            <a:custGeom>
              <a:avLst/>
              <a:gdLst>
                <a:gd name="T0" fmla="*/ 0 w 31"/>
                <a:gd name="T1" fmla="*/ 35 h 40"/>
                <a:gd name="T2" fmla="*/ 24 w 31"/>
                <a:gd name="T3" fmla="*/ 5 h 40"/>
                <a:gd name="T4" fmla="*/ 2 w 31"/>
                <a:gd name="T5" fmla="*/ 5 h 40"/>
                <a:gd name="T6" fmla="*/ 2 w 31"/>
                <a:gd name="T7" fmla="*/ 3 h 40"/>
                <a:gd name="T8" fmla="*/ 2 w 31"/>
                <a:gd name="T9" fmla="*/ 0 h 40"/>
                <a:gd name="T10" fmla="*/ 31 w 31"/>
                <a:gd name="T11" fmla="*/ 0 h 40"/>
                <a:gd name="T12" fmla="*/ 31 w 31"/>
                <a:gd name="T13" fmla="*/ 3 h 40"/>
                <a:gd name="T14" fmla="*/ 31 w 31"/>
                <a:gd name="T15" fmla="*/ 5 h 40"/>
                <a:gd name="T16" fmla="*/ 6 w 31"/>
                <a:gd name="T17" fmla="*/ 35 h 40"/>
                <a:gd name="T18" fmla="*/ 31 w 31"/>
                <a:gd name="T19" fmla="*/ 35 h 40"/>
                <a:gd name="T20" fmla="*/ 31 w 31"/>
                <a:gd name="T21" fmla="*/ 37 h 40"/>
                <a:gd name="T22" fmla="*/ 31 w 31"/>
                <a:gd name="T23" fmla="*/ 40 h 40"/>
                <a:gd name="T24" fmla="*/ 0 w 31"/>
                <a:gd name="T25" fmla="*/ 40 h 40"/>
                <a:gd name="T26" fmla="*/ 0 w 31"/>
                <a:gd name="T27" fmla="*/ 37 h 40"/>
                <a:gd name="T28" fmla="*/ 0 w 31"/>
                <a:gd name="T2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0" y="35"/>
                  </a:moveTo>
                  <a:lnTo>
                    <a:pt x="24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6" y="35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1" y="40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0" name="Freeform 88"/>
            <p:cNvSpPr/>
            <p:nvPr userDrawn="1"/>
          </p:nvSpPr>
          <p:spPr bwMode="auto">
            <a:xfrm>
              <a:off x="1458" y="933"/>
              <a:ext cx="31" cy="40"/>
            </a:xfrm>
            <a:custGeom>
              <a:avLst/>
              <a:gdLst>
                <a:gd name="T0" fmla="*/ 0 w 31"/>
                <a:gd name="T1" fmla="*/ 0 h 40"/>
                <a:gd name="T2" fmla="*/ 2 w 31"/>
                <a:gd name="T3" fmla="*/ 0 h 40"/>
                <a:gd name="T4" fmla="*/ 5 w 31"/>
                <a:gd name="T5" fmla="*/ 0 h 40"/>
                <a:gd name="T6" fmla="*/ 5 w 31"/>
                <a:gd name="T7" fmla="*/ 16 h 40"/>
                <a:gd name="T8" fmla="*/ 26 w 31"/>
                <a:gd name="T9" fmla="*/ 16 h 40"/>
                <a:gd name="T10" fmla="*/ 26 w 31"/>
                <a:gd name="T11" fmla="*/ 0 h 40"/>
                <a:gd name="T12" fmla="*/ 28 w 31"/>
                <a:gd name="T13" fmla="*/ 0 h 40"/>
                <a:gd name="T14" fmla="*/ 31 w 31"/>
                <a:gd name="T15" fmla="*/ 0 h 40"/>
                <a:gd name="T16" fmla="*/ 31 w 31"/>
                <a:gd name="T17" fmla="*/ 40 h 40"/>
                <a:gd name="T18" fmla="*/ 28 w 31"/>
                <a:gd name="T19" fmla="*/ 40 h 40"/>
                <a:gd name="T20" fmla="*/ 26 w 31"/>
                <a:gd name="T21" fmla="*/ 40 h 40"/>
                <a:gd name="T22" fmla="*/ 26 w 31"/>
                <a:gd name="T23" fmla="*/ 21 h 40"/>
                <a:gd name="T24" fmla="*/ 5 w 31"/>
                <a:gd name="T25" fmla="*/ 21 h 40"/>
                <a:gd name="T26" fmla="*/ 5 w 31"/>
                <a:gd name="T27" fmla="*/ 40 h 40"/>
                <a:gd name="T28" fmla="*/ 2 w 31"/>
                <a:gd name="T29" fmla="*/ 40 h 40"/>
                <a:gd name="T30" fmla="*/ 0 w 31"/>
                <a:gd name="T31" fmla="*/ 40 h 40"/>
                <a:gd name="T32" fmla="*/ 0 w 31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6" y="21"/>
                  </a:lnTo>
                  <a:lnTo>
                    <a:pt x="5" y="21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1" name="Freeform 89"/>
            <p:cNvSpPr/>
            <p:nvPr userDrawn="1"/>
          </p:nvSpPr>
          <p:spPr bwMode="auto">
            <a:xfrm>
              <a:off x="1503" y="933"/>
              <a:ext cx="29" cy="40"/>
            </a:xfrm>
            <a:custGeom>
              <a:avLst/>
              <a:gdLst>
                <a:gd name="T0" fmla="*/ 0 w 29"/>
                <a:gd name="T1" fmla="*/ 40 h 40"/>
                <a:gd name="T2" fmla="*/ 0 w 29"/>
                <a:gd name="T3" fmla="*/ 0 h 40"/>
                <a:gd name="T4" fmla="*/ 29 w 29"/>
                <a:gd name="T5" fmla="*/ 0 h 40"/>
                <a:gd name="T6" fmla="*/ 29 w 29"/>
                <a:gd name="T7" fmla="*/ 3 h 40"/>
                <a:gd name="T8" fmla="*/ 29 w 29"/>
                <a:gd name="T9" fmla="*/ 5 h 40"/>
                <a:gd name="T10" fmla="*/ 6 w 29"/>
                <a:gd name="T11" fmla="*/ 5 h 40"/>
                <a:gd name="T12" fmla="*/ 6 w 29"/>
                <a:gd name="T13" fmla="*/ 16 h 40"/>
                <a:gd name="T14" fmla="*/ 27 w 29"/>
                <a:gd name="T15" fmla="*/ 16 h 40"/>
                <a:gd name="T16" fmla="*/ 27 w 29"/>
                <a:gd name="T17" fmla="*/ 19 h 40"/>
                <a:gd name="T18" fmla="*/ 27 w 29"/>
                <a:gd name="T19" fmla="*/ 21 h 40"/>
                <a:gd name="T20" fmla="*/ 6 w 29"/>
                <a:gd name="T21" fmla="*/ 21 h 40"/>
                <a:gd name="T22" fmla="*/ 6 w 29"/>
                <a:gd name="T23" fmla="*/ 35 h 40"/>
                <a:gd name="T24" fmla="*/ 29 w 29"/>
                <a:gd name="T25" fmla="*/ 35 h 40"/>
                <a:gd name="T26" fmla="*/ 29 w 29"/>
                <a:gd name="T27" fmla="*/ 37 h 40"/>
                <a:gd name="T28" fmla="*/ 29 w 29"/>
                <a:gd name="T29" fmla="*/ 40 h 40"/>
                <a:gd name="T30" fmla="*/ 0 w 29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29" y="35"/>
                  </a:lnTo>
                  <a:lnTo>
                    <a:pt x="29" y="37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2" name="Freeform 90"/>
            <p:cNvSpPr/>
            <p:nvPr userDrawn="1"/>
          </p:nvSpPr>
          <p:spPr bwMode="auto">
            <a:xfrm>
              <a:off x="1542" y="933"/>
              <a:ext cx="22" cy="40"/>
            </a:xfrm>
            <a:custGeom>
              <a:avLst/>
              <a:gdLst>
                <a:gd name="T0" fmla="*/ 14 w 18"/>
                <a:gd name="T1" fmla="*/ 0 h 32"/>
                <a:gd name="T2" fmla="*/ 16 w 18"/>
                <a:gd name="T3" fmla="*/ 0 h 32"/>
                <a:gd name="T4" fmla="*/ 18 w 18"/>
                <a:gd name="T5" fmla="*/ 0 h 32"/>
                <a:gd name="T6" fmla="*/ 18 w 18"/>
                <a:gd name="T7" fmla="*/ 23 h 32"/>
                <a:gd name="T8" fmla="*/ 16 w 18"/>
                <a:gd name="T9" fmla="*/ 30 h 32"/>
                <a:gd name="T10" fmla="*/ 9 w 18"/>
                <a:gd name="T11" fmla="*/ 32 h 32"/>
                <a:gd name="T12" fmla="*/ 2 w 18"/>
                <a:gd name="T13" fmla="*/ 30 h 32"/>
                <a:gd name="T14" fmla="*/ 0 w 18"/>
                <a:gd name="T15" fmla="*/ 23 h 32"/>
                <a:gd name="T16" fmla="*/ 0 w 18"/>
                <a:gd name="T17" fmla="*/ 21 h 32"/>
                <a:gd name="T18" fmla="*/ 4 w 18"/>
                <a:gd name="T19" fmla="*/ 21 h 32"/>
                <a:gd name="T20" fmla="*/ 4 w 18"/>
                <a:gd name="T21" fmla="*/ 23 h 32"/>
                <a:gd name="T22" fmla="*/ 6 w 18"/>
                <a:gd name="T23" fmla="*/ 27 h 32"/>
                <a:gd name="T24" fmla="*/ 9 w 18"/>
                <a:gd name="T25" fmla="*/ 29 h 32"/>
                <a:gd name="T26" fmla="*/ 13 w 18"/>
                <a:gd name="T27" fmla="*/ 27 h 32"/>
                <a:gd name="T28" fmla="*/ 14 w 18"/>
                <a:gd name="T29" fmla="*/ 23 h 32"/>
                <a:gd name="T30" fmla="*/ 14 w 18"/>
                <a:gd name="T3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32">
                  <a:moveTo>
                    <a:pt x="1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6"/>
                    <a:pt x="18" y="28"/>
                    <a:pt x="16" y="30"/>
                  </a:cubicBezTo>
                  <a:cubicBezTo>
                    <a:pt x="14" y="32"/>
                    <a:pt x="12" y="32"/>
                    <a:pt x="9" y="32"/>
                  </a:cubicBezTo>
                  <a:cubicBezTo>
                    <a:pt x="6" y="32"/>
                    <a:pt x="4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6" y="28"/>
                    <a:pt x="8" y="29"/>
                    <a:pt x="9" y="29"/>
                  </a:cubicBezTo>
                  <a:cubicBezTo>
                    <a:pt x="11" y="29"/>
                    <a:pt x="12" y="28"/>
                    <a:pt x="13" y="27"/>
                  </a:cubicBezTo>
                  <a:cubicBezTo>
                    <a:pt x="14" y="26"/>
                    <a:pt x="14" y="24"/>
                    <a:pt x="14" y="23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3" name="Freeform 91"/>
            <p:cNvSpPr/>
            <p:nvPr userDrawn="1"/>
          </p:nvSpPr>
          <p:spPr bwMode="auto">
            <a:xfrm>
              <a:off x="1579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3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3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4" name="Freeform 92"/>
            <p:cNvSpPr>
              <a:spLocks noEditPoints="1"/>
            </p:cNvSpPr>
            <p:nvPr userDrawn="1"/>
          </p:nvSpPr>
          <p:spPr bwMode="auto">
            <a:xfrm>
              <a:off x="1595" y="933"/>
              <a:ext cx="36" cy="40"/>
            </a:xfrm>
            <a:custGeom>
              <a:avLst/>
              <a:gdLst>
                <a:gd name="T0" fmla="*/ 15 w 36"/>
                <a:gd name="T1" fmla="*/ 0 h 40"/>
                <a:gd name="T2" fmla="*/ 19 w 36"/>
                <a:gd name="T3" fmla="*/ 0 h 40"/>
                <a:gd name="T4" fmla="*/ 21 w 36"/>
                <a:gd name="T5" fmla="*/ 0 h 40"/>
                <a:gd name="T6" fmla="*/ 36 w 36"/>
                <a:gd name="T7" fmla="*/ 40 h 40"/>
                <a:gd name="T8" fmla="*/ 33 w 36"/>
                <a:gd name="T9" fmla="*/ 40 h 40"/>
                <a:gd name="T10" fmla="*/ 30 w 36"/>
                <a:gd name="T11" fmla="*/ 40 h 40"/>
                <a:gd name="T12" fmla="*/ 26 w 36"/>
                <a:gd name="T13" fmla="*/ 27 h 40"/>
                <a:gd name="T14" fmla="*/ 10 w 36"/>
                <a:gd name="T15" fmla="*/ 27 h 40"/>
                <a:gd name="T16" fmla="*/ 7 w 36"/>
                <a:gd name="T17" fmla="*/ 40 h 40"/>
                <a:gd name="T18" fmla="*/ 4 w 36"/>
                <a:gd name="T19" fmla="*/ 40 h 40"/>
                <a:gd name="T20" fmla="*/ 0 w 36"/>
                <a:gd name="T21" fmla="*/ 40 h 40"/>
                <a:gd name="T22" fmla="*/ 15 w 36"/>
                <a:gd name="T23" fmla="*/ 0 h 40"/>
                <a:gd name="T24" fmla="*/ 12 w 36"/>
                <a:gd name="T25" fmla="*/ 24 h 40"/>
                <a:gd name="T26" fmla="*/ 24 w 36"/>
                <a:gd name="T27" fmla="*/ 24 h 40"/>
                <a:gd name="T28" fmla="*/ 19 w 36"/>
                <a:gd name="T29" fmla="*/ 5 h 40"/>
                <a:gd name="T30" fmla="*/ 19 w 36"/>
                <a:gd name="T31" fmla="*/ 5 h 40"/>
                <a:gd name="T32" fmla="*/ 12 w 36"/>
                <a:gd name="T33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15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36" y="40"/>
                  </a:lnTo>
                  <a:lnTo>
                    <a:pt x="33" y="40"/>
                  </a:lnTo>
                  <a:lnTo>
                    <a:pt x="30" y="40"/>
                  </a:lnTo>
                  <a:lnTo>
                    <a:pt x="26" y="27"/>
                  </a:lnTo>
                  <a:lnTo>
                    <a:pt x="10" y="27"/>
                  </a:lnTo>
                  <a:lnTo>
                    <a:pt x="7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15" y="0"/>
                  </a:lnTo>
                  <a:close/>
                  <a:moveTo>
                    <a:pt x="12" y="24"/>
                  </a:moveTo>
                  <a:lnTo>
                    <a:pt x="24" y="2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5" name="Freeform 93"/>
            <p:cNvSpPr/>
            <p:nvPr userDrawn="1"/>
          </p:nvSpPr>
          <p:spPr bwMode="auto">
            <a:xfrm>
              <a:off x="1641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3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4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9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9 w 31"/>
                <a:gd name="T23" fmla="*/ 40 h 40"/>
                <a:gd name="T24" fmla="*/ 26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6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6" name="Freeform 94"/>
            <p:cNvSpPr/>
            <p:nvPr userDrawn="1"/>
          </p:nvSpPr>
          <p:spPr bwMode="auto">
            <a:xfrm>
              <a:off x="1687" y="932"/>
              <a:ext cx="36" cy="41"/>
            </a:xfrm>
            <a:custGeom>
              <a:avLst/>
              <a:gdLst>
                <a:gd name="T0" fmla="*/ 15 w 29"/>
                <a:gd name="T1" fmla="*/ 33 h 33"/>
                <a:gd name="T2" fmla="*/ 4 w 29"/>
                <a:gd name="T3" fmla="*/ 29 h 33"/>
                <a:gd name="T4" fmla="*/ 0 w 29"/>
                <a:gd name="T5" fmla="*/ 17 h 33"/>
                <a:gd name="T6" fmla="*/ 4 w 29"/>
                <a:gd name="T7" fmla="*/ 5 h 33"/>
                <a:gd name="T8" fmla="*/ 15 w 29"/>
                <a:gd name="T9" fmla="*/ 0 h 33"/>
                <a:gd name="T10" fmla="*/ 24 w 29"/>
                <a:gd name="T11" fmla="*/ 3 h 33"/>
                <a:gd name="T12" fmla="*/ 28 w 29"/>
                <a:gd name="T13" fmla="*/ 10 h 33"/>
                <a:gd name="T14" fmla="*/ 24 w 29"/>
                <a:gd name="T15" fmla="*/ 10 h 33"/>
                <a:gd name="T16" fmla="*/ 21 w 29"/>
                <a:gd name="T17" fmla="*/ 5 h 33"/>
                <a:gd name="T18" fmla="*/ 15 w 29"/>
                <a:gd name="T19" fmla="*/ 4 h 33"/>
                <a:gd name="T20" fmla="*/ 7 w 29"/>
                <a:gd name="T21" fmla="*/ 7 h 33"/>
                <a:gd name="T22" fmla="*/ 4 w 29"/>
                <a:gd name="T23" fmla="*/ 17 h 33"/>
                <a:gd name="T24" fmla="*/ 7 w 29"/>
                <a:gd name="T25" fmla="*/ 26 h 33"/>
                <a:gd name="T26" fmla="*/ 15 w 29"/>
                <a:gd name="T27" fmla="*/ 30 h 33"/>
                <a:gd name="T28" fmla="*/ 23 w 29"/>
                <a:gd name="T29" fmla="*/ 26 h 33"/>
                <a:gd name="T30" fmla="*/ 24 w 29"/>
                <a:gd name="T31" fmla="*/ 25 h 33"/>
                <a:gd name="T32" fmla="*/ 25 w 29"/>
                <a:gd name="T33" fmla="*/ 23 h 33"/>
                <a:gd name="T34" fmla="*/ 25 w 29"/>
                <a:gd name="T35" fmla="*/ 20 h 33"/>
                <a:gd name="T36" fmla="*/ 25 w 29"/>
                <a:gd name="T37" fmla="*/ 19 h 33"/>
                <a:gd name="T38" fmla="*/ 15 w 29"/>
                <a:gd name="T39" fmla="*/ 19 h 33"/>
                <a:gd name="T40" fmla="*/ 15 w 29"/>
                <a:gd name="T41" fmla="*/ 16 h 33"/>
                <a:gd name="T42" fmla="*/ 29 w 29"/>
                <a:gd name="T43" fmla="*/ 16 h 33"/>
                <a:gd name="T44" fmla="*/ 29 w 29"/>
                <a:gd name="T45" fmla="*/ 32 h 33"/>
                <a:gd name="T46" fmla="*/ 26 w 29"/>
                <a:gd name="T47" fmla="*/ 32 h 33"/>
                <a:gd name="T48" fmla="*/ 25 w 29"/>
                <a:gd name="T49" fmla="*/ 28 h 33"/>
                <a:gd name="T50" fmla="*/ 25 w 29"/>
                <a:gd name="T51" fmla="*/ 29 h 33"/>
                <a:gd name="T52" fmla="*/ 15 w 29"/>
                <a:gd name="T5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3">
                  <a:moveTo>
                    <a:pt x="15" y="33"/>
                  </a:moveTo>
                  <a:cubicBezTo>
                    <a:pt x="10" y="33"/>
                    <a:pt x="7" y="32"/>
                    <a:pt x="4" y="29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0" y="0"/>
                    <a:pt x="15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8" y="7"/>
                    <a:pt x="28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8"/>
                    <a:pt x="23" y="7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5" y="10"/>
                    <a:pt x="4" y="13"/>
                    <a:pt x="4" y="17"/>
                  </a:cubicBezTo>
                  <a:cubicBezTo>
                    <a:pt x="4" y="21"/>
                    <a:pt x="5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6"/>
                  </a:cubicBezTo>
                  <a:cubicBezTo>
                    <a:pt x="23" y="26"/>
                    <a:pt x="23" y="25"/>
                    <a:pt x="24" y="25"/>
                  </a:cubicBezTo>
                  <a:cubicBezTo>
                    <a:pt x="24" y="24"/>
                    <a:pt x="24" y="24"/>
                    <a:pt x="25" y="23"/>
                  </a:cubicBezTo>
                  <a:cubicBezTo>
                    <a:pt x="25" y="22"/>
                    <a:pt x="25" y="21"/>
                    <a:pt x="25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2" y="32"/>
                    <a:pt x="19" y="33"/>
                    <a:pt x="15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7" name="Freeform 95"/>
            <p:cNvSpPr/>
            <p:nvPr userDrawn="1"/>
          </p:nvSpPr>
          <p:spPr bwMode="auto">
            <a:xfrm>
              <a:off x="1760" y="933"/>
              <a:ext cx="31" cy="40"/>
            </a:xfrm>
            <a:custGeom>
              <a:avLst/>
              <a:gdLst>
                <a:gd name="T0" fmla="*/ 25 w 25"/>
                <a:gd name="T1" fmla="*/ 20 h 32"/>
                <a:gd name="T2" fmla="*/ 21 w 25"/>
                <a:gd name="T3" fmla="*/ 29 h 32"/>
                <a:gd name="T4" fmla="*/ 12 w 25"/>
                <a:gd name="T5" fmla="*/ 32 h 32"/>
                <a:gd name="T6" fmla="*/ 3 w 25"/>
                <a:gd name="T7" fmla="*/ 29 h 32"/>
                <a:gd name="T8" fmla="*/ 0 w 25"/>
                <a:gd name="T9" fmla="*/ 20 h 32"/>
                <a:gd name="T10" fmla="*/ 0 w 25"/>
                <a:gd name="T11" fmla="*/ 0 h 32"/>
                <a:gd name="T12" fmla="*/ 2 w 25"/>
                <a:gd name="T13" fmla="*/ 0 h 32"/>
                <a:gd name="T14" fmla="*/ 4 w 25"/>
                <a:gd name="T15" fmla="*/ 0 h 32"/>
                <a:gd name="T16" fmla="*/ 4 w 25"/>
                <a:gd name="T17" fmla="*/ 20 h 32"/>
                <a:gd name="T18" fmla="*/ 6 w 25"/>
                <a:gd name="T19" fmla="*/ 26 h 32"/>
                <a:gd name="T20" fmla="*/ 12 w 25"/>
                <a:gd name="T21" fmla="*/ 29 h 32"/>
                <a:gd name="T22" fmla="*/ 18 w 25"/>
                <a:gd name="T23" fmla="*/ 26 h 32"/>
                <a:gd name="T24" fmla="*/ 20 w 25"/>
                <a:gd name="T25" fmla="*/ 20 h 32"/>
                <a:gd name="T26" fmla="*/ 20 w 25"/>
                <a:gd name="T27" fmla="*/ 0 h 32"/>
                <a:gd name="T28" fmla="*/ 22 w 25"/>
                <a:gd name="T29" fmla="*/ 0 h 32"/>
                <a:gd name="T30" fmla="*/ 25 w 25"/>
                <a:gd name="T31" fmla="*/ 0 h 32"/>
                <a:gd name="T32" fmla="*/ 25 w 25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25" y="20"/>
                  </a:moveTo>
                  <a:cubicBezTo>
                    <a:pt x="25" y="24"/>
                    <a:pt x="23" y="27"/>
                    <a:pt x="21" y="29"/>
                  </a:cubicBezTo>
                  <a:cubicBezTo>
                    <a:pt x="19" y="31"/>
                    <a:pt x="16" y="32"/>
                    <a:pt x="12" y="32"/>
                  </a:cubicBezTo>
                  <a:cubicBezTo>
                    <a:pt x="8" y="32"/>
                    <a:pt x="5" y="31"/>
                    <a:pt x="3" y="29"/>
                  </a:cubicBezTo>
                  <a:cubicBezTo>
                    <a:pt x="1" y="27"/>
                    <a:pt x="0" y="2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5" y="25"/>
                    <a:pt x="6" y="26"/>
                  </a:cubicBezTo>
                  <a:cubicBezTo>
                    <a:pt x="7" y="28"/>
                    <a:pt x="9" y="29"/>
                    <a:pt x="12" y="29"/>
                  </a:cubicBezTo>
                  <a:cubicBezTo>
                    <a:pt x="15" y="29"/>
                    <a:pt x="17" y="28"/>
                    <a:pt x="18" y="26"/>
                  </a:cubicBezTo>
                  <a:cubicBezTo>
                    <a:pt x="20" y="25"/>
                    <a:pt x="20" y="23"/>
                    <a:pt x="20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8" name="Freeform 96"/>
            <p:cNvSpPr/>
            <p:nvPr userDrawn="1"/>
          </p:nvSpPr>
          <p:spPr bwMode="auto">
            <a:xfrm>
              <a:off x="1806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2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2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8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8 w 31"/>
                <a:gd name="T23" fmla="*/ 40 h 40"/>
                <a:gd name="T24" fmla="*/ 25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5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9" name="Freeform 97"/>
            <p:cNvSpPr/>
            <p:nvPr userDrawn="1"/>
          </p:nvSpPr>
          <p:spPr bwMode="auto">
            <a:xfrm>
              <a:off x="1852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0" name="Freeform 98"/>
            <p:cNvSpPr/>
            <p:nvPr userDrawn="1"/>
          </p:nvSpPr>
          <p:spPr bwMode="auto">
            <a:xfrm>
              <a:off x="1867" y="933"/>
              <a:ext cx="34" cy="40"/>
            </a:xfrm>
            <a:custGeom>
              <a:avLst/>
              <a:gdLst>
                <a:gd name="T0" fmla="*/ 0 w 34"/>
                <a:gd name="T1" fmla="*/ 0 h 40"/>
                <a:gd name="T2" fmla="*/ 3 w 34"/>
                <a:gd name="T3" fmla="*/ 0 h 40"/>
                <a:gd name="T4" fmla="*/ 6 w 34"/>
                <a:gd name="T5" fmla="*/ 0 h 40"/>
                <a:gd name="T6" fmla="*/ 17 w 34"/>
                <a:gd name="T7" fmla="*/ 34 h 40"/>
                <a:gd name="T8" fmla="*/ 17 w 34"/>
                <a:gd name="T9" fmla="*/ 34 h 40"/>
                <a:gd name="T10" fmla="*/ 28 w 34"/>
                <a:gd name="T11" fmla="*/ 0 h 40"/>
                <a:gd name="T12" fmla="*/ 32 w 34"/>
                <a:gd name="T13" fmla="*/ 0 h 40"/>
                <a:gd name="T14" fmla="*/ 34 w 34"/>
                <a:gd name="T15" fmla="*/ 0 h 40"/>
                <a:gd name="T16" fmla="*/ 21 w 34"/>
                <a:gd name="T17" fmla="*/ 40 h 40"/>
                <a:gd name="T18" fmla="*/ 17 w 34"/>
                <a:gd name="T19" fmla="*/ 40 h 40"/>
                <a:gd name="T20" fmla="*/ 15 w 34"/>
                <a:gd name="T21" fmla="*/ 40 h 40"/>
                <a:gd name="T22" fmla="*/ 0 w 34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40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1" name="Freeform 99"/>
            <p:cNvSpPr/>
            <p:nvPr userDrawn="1"/>
          </p:nvSpPr>
          <p:spPr bwMode="auto">
            <a:xfrm>
              <a:off x="1911" y="933"/>
              <a:ext cx="30" cy="40"/>
            </a:xfrm>
            <a:custGeom>
              <a:avLst/>
              <a:gdLst>
                <a:gd name="T0" fmla="*/ 0 w 30"/>
                <a:gd name="T1" fmla="*/ 40 h 40"/>
                <a:gd name="T2" fmla="*/ 0 w 30"/>
                <a:gd name="T3" fmla="*/ 0 h 40"/>
                <a:gd name="T4" fmla="*/ 30 w 30"/>
                <a:gd name="T5" fmla="*/ 0 h 40"/>
                <a:gd name="T6" fmla="*/ 30 w 30"/>
                <a:gd name="T7" fmla="*/ 3 h 40"/>
                <a:gd name="T8" fmla="*/ 30 w 30"/>
                <a:gd name="T9" fmla="*/ 5 h 40"/>
                <a:gd name="T10" fmla="*/ 6 w 30"/>
                <a:gd name="T11" fmla="*/ 5 h 40"/>
                <a:gd name="T12" fmla="*/ 6 w 30"/>
                <a:gd name="T13" fmla="*/ 16 h 40"/>
                <a:gd name="T14" fmla="*/ 27 w 30"/>
                <a:gd name="T15" fmla="*/ 16 h 40"/>
                <a:gd name="T16" fmla="*/ 27 w 30"/>
                <a:gd name="T17" fmla="*/ 19 h 40"/>
                <a:gd name="T18" fmla="*/ 27 w 30"/>
                <a:gd name="T19" fmla="*/ 21 h 40"/>
                <a:gd name="T20" fmla="*/ 6 w 30"/>
                <a:gd name="T21" fmla="*/ 21 h 40"/>
                <a:gd name="T22" fmla="*/ 6 w 30"/>
                <a:gd name="T23" fmla="*/ 35 h 40"/>
                <a:gd name="T24" fmla="*/ 30 w 30"/>
                <a:gd name="T25" fmla="*/ 35 h 40"/>
                <a:gd name="T26" fmla="*/ 30 w 30"/>
                <a:gd name="T27" fmla="*/ 37 h 40"/>
                <a:gd name="T28" fmla="*/ 30 w 30"/>
                <a:gd name="T29" fmla="*/ 40 h 40"/>
                <a:gd name="T30" fmla="*/ 0 w 30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40">
                  <a:moveTo>
                    <a:pt x="0" y="4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30" y="35"/>
                  </a:lnTo>
                  <a:lnTo>
                    <a:pt x="30" y="37"/>
                  </a:lnTo>
                  <a:lnTo>
                    <a:pt x="30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2" name="Freeform 100"/>
            <p:cNvSpPr>
              <a:spLocks noEditPoints="1"/>
            </p:cNvSpPr>
            <p:nvPr userDrawn="1"/>
          </p:nvSpPr>
          <p:spPr bwMode="auto">
            <a:xfrm>
              <a:off x="1955" y="933"/>
              <a:ext cx="33" cy="40"/>
            </a:xfrm>
            <a:custGeom>
              <a:avLst/>
              <a:gdLst>
                <a:gd name="T0" fmla="*/ 0 w 27"/>
                <a:gd name="T1" fmla="*/ 0 h 32"/>
                <a:gd name="T2" fmla="*/ 2 w 27"/>
                <a:gd name="T3" fmla="*/ 0 h 32"/>
                <a:gd name="T4" fmla="*/ 15 w 27"/>
                <a:gd name="T5" fmla="*/ 0 h 32"/>
                <a:gd name="T6" fmla="*/ 23 w 27"/>
                <a:gd name="T7" fmla="*/ 2 h 32"/>
                <a:gd name="T8" fmla="*/ 25 w 27"/>
                <a:gd name="T9" fmla="*/ 8 h 32"/>
                <a:gd name="T10" fmla="*/ 23 w 27"/>
                <a:gd name="T11" fmla="*/ 15 h 32"/>
                <a:gd name="T12" fmla="*/ 21 w 27"/>
                <a:gd name="T13" fmla="*/ 16 h 32"/>
                <a:gd name="T14" fmla="*/ 22 w 27"/>
                <a:gd name="T15" fmla="*/ 16 h 32"/>
                <a:gd name="T16" fmla="*/ 25 w 27"/>
                <a:gd name="T17" fmla="*/ 22 h 32"/>
                <a:gd name="T18" fmla="*/ 25 w 27"/>
                <a:gd name="T19" fmla="*/ 28 h 32"/>
                <a:gd name="T20" fmla="*/ 25 w 27"/>
                <a:gd name="T21" fmla="*/ 30 h 32"/>
                <a:gd name="T22" fmla="*/ 27 w 27"/>
                <a:gd name="T23" fmla="*/ 31 h 32"/>
                <a:gd name="T24" fmla="*/ 27 w 27"/>
                <a:gd name="T25" fmla="*/ 31 h 32"/>
                <a:gd name="T26" fmla="*/ 21 w 27"/>
                <a:gd name="T27" fmla="*/ 31 h 32"/>
                <a:gd name="T28" fmla="*/ 21 w 27"/>
                <a:gd name="T29" fmla="*/ 29 h 32"/>
                <a:gd name="T30" fmla="*/ 21 w 27"/>
                <a:gd name="T31" fmla="*/ 26 h 32"/>
                <a:gd name="T32" fmla="*/ 21 w 27"/>
                <a:gd name="T33" fmla="*/ 23 h 32"/>
                <a:gd name="T34" fmla="*/ 19 w 27"/>
                <a:gd name="T35" fmla="*/ 19 h 32"/>
                <a:gd name="T36" fmla="*/ 15 w 27"/>
                <a:gd name="T37" fmla="*/ 18 h 32"/>
                <a:gd name="T38" fmla="*/ 4 w 27"/>
                <a:gd name="T39" fmla="*/ 18 h 32"/>
                <a:gd name="T40" fmla="*/ 4 w 27"/>
                <a:gd name="T41" fmla="*/ 32 h 32"/>
                <a:gd name="T42" fmla="*/ 2 w 27"/>
                <a:gd name="T43" fmla="*/ 32 h 32"/>
                <a:gd name="T44" fmla="*/ 0 w 27"/>
                <a:gd name="T45" fmla="*/ 32 h 32"/>
                <a:gd name="T46" fmla="*/ 0 w 27"/>
                <a:gd name="T47" fmla="*/ 0 h 32"/>
                <a:gd name="T48" fmla="*/ 4 w 27"/>
                <a:gd name="T49" fmla="*/ 14 h 32"/>
                <a:gd name="T50" fmla="*/ 15 w 27"/>
                <a:gd name="T51" fmla="*/ 14 h 32"/>
                <a:gd name="T52" fmla="*/ 19 w 27"/>
                <a:gd name="T53" fmla="*/ 13 h 32"/>
                <a:gd name="T54" fmla="*/ 21 w 27"/>
                <a:gd name="T55" fmla="*/ 9 h 32"/>
                <a:gd name="T56" fmla="*/ 19 w 27"/>
                <a:gd name="T57" fmla="*/ 5 h 32"/>
                <a:gd name="T58" fmla="*/ 15 w 27"/>
                <a:gd name="T59" fmla="*/ 3 h 32"/>
                <a:gd name="T60" fmla="*/ 4 w 27"/>
                <a:gd name="T61" fmla="*/ 3 h 32"/>
                <a:gd name="T62" fmla="*/ 4 w 27"/>
                <a:gd name="T63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3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1" y="1"/>
                    <a:pt x="23" y="2"/>
                  </a:cubicBezTo>
                  <a:cubicBezTo>
                    <a:pt x="24" y="3"/>
                    <a:pt x="25" y="6"/>
                    <a:pt x="25" y="8"/>
                  </a:cubicBezTo>
                  <a:cubicBezTo>
                    <a:pt x="25" y="11"/>
                    <a:pt x="24" y="13"/>
                    <a:pt x="23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4" y="17"/>
                    <a:pt x="25" y="19"/>
                    <a:pt x="25" y="2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30"/>
                  </a:cubicBezTo>
                  <a:cubicBezTo>
                    <a:pt x="26" y="30"/>
                    <a:pt x="26" y="30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29"/>
                  </a:cubicBezTo>
                  <a:cubicBezTo>
                    <a:pt x="21" y="28"/>
                    <a:pt x="21" y="27"/>
                    <a:pt x="21" y="26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4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9" y="14"/>
                    <a:pt x="19" y="13"/>
                  </a:cubicBezTo>
                  <a:cubicBezTo>
                    <a:pt x="20" y="12"/>
                    <a:pt x="21" y="11"/>
                    <a:pt x="21" y="9"/>
                  </a:cubicBezTo>
                  <a:cubicBezTo>
                    <a:pt x="21" y="7"/>
                    <a:pt x="20" y="5"/>
                    <a:pt x="19" y="5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3" name="Freeform 101"/>
            <p:cNvSpPr/>
            <p:nvPr userDrawn="1"/>
          </p:nvSpPr>
          <p:spPr bwMode="auto">
            <a:xfrm>
              <a:off x="1999" y="932"/>
              <a:ext cx="31" cy="41"/>
            </a:xfrm>
            <a:custGeom>
              <a:avLst/>
              <a:gdLst>
                <a:gd name="T0" fmla="*/ 20 w 25"/>
                <a:gd name="T1" fmla="*/ 10 h 33"/>
                <a:gd name="T2" fmla="*/ 18 w 25"/>
                <a:gd name="T3" fmla="*/ 5 h 33"/>
                <a:gd name="T4" fmla="*/ 12 w 25"/>
                <a:gd name="T5" fmla="*/ 4 h 33"/>
                <a:gd name="T6" fmla="*/ 7 w 25"/>
                <a:gd name="T7" fmla="*/ 5 h 33"/>
                <a:gd name="T8" fmla="*/ 5 w 25"/>
                <a:gd name="T9" fmla="*/ 9 h 33"/>
                <a:gd name="T10" fmla="*/ 6 w 25"/>
                <a:gd name="T11" fmla="*/ 12 h 33"/>
                <a:gd name="T12" fmla="*/ 11 w 25"/>
                <a:gd name="T13" fmla="*/ 14 h 33"/>
                <a:gd name="T14" fmla="*/ 17 w 25"/>
                <a:gd name="T15" fmla="*/ 15 h 33"/>
                <a:gd name="T16" fmla="*/ 23 w 25"/>
                <a:gd name="T17" fmla="*/ 18 h 33"/>
                <a:gd name="T18" fmla="*/ 25 w 25"/>
                <a:gd name="T19" fmla="*/ 24 h 33"/>
                <a:gd name="T20" fmla="*/ 22 w 25"/>
                <a:gd name="T21" fmla="*/ 31 h 33"/>
                <a:gd name="T22" fmla="*/ 13 w 25"/>
                <a:gd name="T23" fmla="*/ 33 h 33"/>
                <a:gd name="T24" fmla="*/ 3 w 25"/>
                <a:gd name="T25" fmla="*/ 30 h 33"/>
                <a:gd name="T26" fmla="*/ 0 w 25"/>
                <a:gd name="T27" fmla="*/ 23 h 33"/>
                <a:gd name="T28" fmla="*/ 0 w 25"/>
                <a:gd name="T29" fmla="*/ 22 h 33"/>
                <a:gd name="T30" fmla="*/ 4 w 25"/>
                <a:gd name="T31" fmla="*/ 22 h 33"/>
                <a:gd name="T32" fmla="*/ 6 w 25"/>
                <a:gd name="T33" fmla="*/ 28 h 33"/>
                <a:gd name="T34" fmla="*/ 13 w 25"/>
                <a:gd name="T35" fmla="*/ 30 h 33"/>
                <a:gd name="T36" fmla="*/ 19 w 25"/>
                <a:gd name="T37" fmla="*/ 28 h 33"/>
                <a:gd name="T38" fmla="*/ 21 w 25"/>
                <a:gd name="T39" fmla="*/ 24 h 33"/>
                <a:gd name="T40" fmla="*/ 20 w 25"/>
                <a:gd name="T41" fmla="*/ 21 h 33"/>
                <a:gd name="T42" fmla="*/ 14 w 25"/>
                <a:gd name="T43" fmla="*/ 19 h 33"/>
                <a:gd name="T44" fmla="*/ 9 w 25"/>
                <a:gd name="T45" fmla="*/ 17 h 33"/>
                <a:gd name="T46" fmla="*/ 3 w 25"/>
                <a:gd name="T47" fmla="*/ 15 h 33"/>
                <a:gd name="T48" fmla="*/ 1 w 25"/>
                <a:gd name="T49" fmla="*/ 10 h 33"/>
                <a:gd name="T50" fmla="*/ 4 w 25"/>
                <a:gd name="T51" fmla="*/ 3 h 33"/>
                <a:gd name="T52" fmla="*/ 12 w 25"/>
                <a:gd name="T53" fmla="*/ 0 h 33"/>
                <a:gd name="T54" fmla="*/ 21 w 25"/>
                <a:gd name="T55" fmla="*/ 3 h 33"/>
                <a:gd name="T56" fmla="*/ 24 w 25"/>
                <a:gd name="T57" fmla="*/ 10 h 33"/>
                <a:gd name="T58" fmla="*/ 20 w 25"/>
                <a:gd name="T59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3">
                  <a:moveTo>
                    <a:pt x="20" y="10"/>
                  </a:moveTo>
                  <a:cubicBezTo>
                    <a:pt x="20" y="8"/>
                    <a:pt x="19" y="6"/>
                    <a:pt x="18" y="5"/>
                  </a:cubicBezTo>
                  <a:cubicBezTo>
                    <a:pt x="17" y="4"/>
                    <a:pt x="15" y="4"/>
                    <a:pt x="12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7"/>
                    <a:pt x="5" y="9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7" y="13"/>
                    <a:pt x="9" y="13"/>
                    <a:pt x="11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6"/>
                    <a:pt x="22" y="17"/>
                    <a:pt x="23" y="18"/>
                  </a:cubicBezTo>
                  <a:cubicBezTo>
                    <a:pt x="24" y="20"/>
                    <a:pt x="25" y="22"/>
                    <a:pt x="25" y="24"/>
                  </a:cubicBezTo>
                  <a:cubicBezTo>
                    <a:pt x="25" y="27"/>
                    <a:pt x="24" y="29"/>
                    <a:pt x="22" y="31"/>
                  </a:cubicBezTo>
                  <a:cubicBezTo>
                    <a:pt x="20" y="33"/>
                    <a:pt x="17" y="33"/>
                    <a:pt x="13" y="33"/>
                  </a:cubicBezTo>
                  <a:cubicBezTo>
                    <a:pt x="9" y="33"/>
                    <a:pt x="5" y="32"/>
                    <a:pt x="3" y="30"/>
                  </a:cubicBezTo>
                  <a:cubicBezTo>
                    <a:pt x="1" y="29"/>
                    <a:pt x="0" y="26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5"/>
                    <a:pt x="5" y="26"/>
                    <a:pt x="6" y="28"/>
                  </a:cubicBezTo>
                  <a:cubicBezTo>
                    <a:pt x="8" y="29"/>
                    <a:pt x="10" y="30"/>
                    <a:pt x="13" y="30"/>
                  </a:cubicBezTo>
                  <a:cubicBezTo>
                    <a:pt x="15" y="30"/>
                    <a:pt x="17" y="29"/>
                    <a:pt x="19" y="28"/>
                  </a:cubicBezTo>
                  <a:cubicBezTo>
                    <a:pt x="20" y="27"/>
                    <a:pt x="21" y="26"/>
                    <a:pt x="21" y="24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19" y="20"/>
                    <a:pt x="17" y="19"/>
                    <a:pt x="14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1" y="14"/>
                    <a:pt x="1" y="12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16" y="0"/>
                    <a:pt x="19" y="1"/>
                    <a:pt x="21" y="3"/>
                  </a:cubicBezTo>
                  <a:cubicBezTo>
                    <a:pt x="23" y="4"/>
                    <a:pt x="24" y="7"/>
                    <a:pt x="24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4" name="Freeform 102"/>
            <p:cNvSpPr/>
            <p:nvPr userDrawn="1"/>
          </p:nvSpPr>
          <p:spPr bwMode="auto">
            <a:xfrm>
              <a:off x="2044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5" name="Freeform 103"/>
            <p:cNvSpPr/>
            <p:nvPr userDrawn="1"/>
          </p:nvSpPr>
          <p:spPr bwMode="auto">
            <a:xfrm>
              <a:off x="2060" y="933"/>
              <a:ext cx="32" cy="40"/>
            </a:xfrm>
            <a:custGeom>
              <a:avLst/>
              <a:gdLst>
                <a:gd name="T0" fmla="*/ 13 w 32"/>
                <a:gd name="T1" fmla="*/ 5 h 40"/>
                <a:gd name="T2" fmla="*/ 0 w 32"/>
                <a:gd name="T3" fmla="*/ 5 h 40"/>
                <a:gd name="T4" fmla="*/ 0 w 32"/>
                <a:gd name="T5" fmla="*/ 3 h 40"/>
                <a:gd name="T6" fmla="*/ 0 w 32"/>
                <a:gd name="T7" fmla="*/ 0 h 40"/>
                <a:gd name="T8" fmla="*/ 32 w 32"/>
                <a:gd name="T9" fmla="*/ 0 h 40"/>
                <a:gd name="T10" fmla="*/ 32 w 32"/>
                <a:gd name="T11" fmla="*/ 3 h 40"/>
                <a:gd name="T12" fmla="*/ 32 w 32"/>
                <a:gd name="T13" fmla="*/ 5 h 40"/>
                <a:gd name="T14" fmla="*/ 18 w 32"/>
                <a:gd name="T15" fmla="*/ 5 h 40"/>
                <a:gd name="T16" fmla="*/ 18 w 32"/>
                <a:gd name="T17" fmla="*/ 40 h 40"/>
                <a:gd name="T18" fmla="*/ 16 w 32"/>
                <a:gd name="T19" fmla="*/ 40 h 40"/>
                <a:gd name="T20" fmla="*/ 13 w 32"/>
                <a:gd name="T21" fmla="*/ 40 h 40"/>
                <a:gd name="T22" fmla="*/ 13 w 32"/>
                <a:gd name="T2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0">
                  <a:moveTo>
                    <a:pt x="13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18" y="5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3" y="40"/>
                  </a:lnTo>
                  <a:lnTo>
                    <a:pt x="13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6" name="Freeform 104"/>
            <p:cNvSpPr/>
            <p:nvPr userDrawn="1"/>
          </p:nvSpPr>
          <p:spPr bwMode="auto">
            <a:xfrm>
              <a:off x="2101" y="933"/>
              <a:ext cx="34" cy="40"/>
            </a:xfrm>
            <a:custGeom>
              <a:avLst/>
              <a:gdLst>
                <a:gd name="T0" fmla="*/ 15 w 34"/>
                <a:gd name="T1" fmla="*/ 24 h 40"/>
                <a:gd name="T2" fmla="*/ 0 w 34"/>
                <a:gd name="T3" fmla="*/ 0 h 40"/>
                <a:gd name="T4" fmla="*/ 3 w 34"/>
                <a:gd name="T5" fmla="*/ 0 h 40"/>
                <a:gd name="T6" fmla="*/ 6 w 34"/>
                <a:gd name="T7" fmla="*/ 0 h 40"/>
                <a:gd name="T8" fmla="*/ 17 w 34"/>
                <a:gd name="T9" fmla="*/ 19 h 40"/>
                <a:gd name="T10" fmla="*/ 17 w 34"/>
                <a:gd name="T11" fmla="*/ 19 h 40"/>
                <a:gd name="T12" fmla="*/ 28 w 34"/>
                <a:gd name="T13" fmla="*/ 0 h 40"/>
                <a:gd name="T14" fmla="*/ 32 w 34"/>
                <a:gd name="T15" fmla="*/ 0 h 40"/>
                <a:gd name="T16" fmla="*/ 34 w 34"/>
                <a:gd name="T17" fmla="*/ 0 h 40"/>
                <a:gd name="T18" fmla="*/ 20 w 34"/>
                <a:gd name="T19" fmla="*/ 24 h 40"/>
                <a:gd name="T20" fmla="*/ 20 w 34"/>
                <a:gd name="T21" fmla="*/ 40 h 40"/>
                <a:gd name="T22" fmla="*/ 17 w 34"/>
                <a:gd name="T23" fmla="*/ 40 h 40"/>
                <a:gd name="T24" fmla="*/ 15 w 34"/>
                <a:gd name="T25" fmla="*/ 40 h 40"/>
                <a:gd name="T26" fmla="*/ 15 w 34"/>
                <a:gd name="T2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0">
                  <a:moveTo>
                    <a:pt x="15" y="2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0" y="24"/>
                  </a:lnTo>
                  <a:lnTo>
                    <a:pt x="20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7" name="Freeform 105"/>
            <p:cNvSpPr>
              <a:spLocks noEditPoints="1"/>
            </p:cNvSpPr>
            <p:nvPr userDrawn="1"/>
          </p:nvSpPr>
          <p:spPr bwMode="auto">
            <a:xfrm>
              <a:off x="954" y="660"/>
              <a:ext cx="350" cy="353"/>
            </a:xfrm>
            <a:custGeom>
              <a:avLst/>
              <a:gdLst>
                <a:gd name="T0" fmla="*/ 142 w 283"/>
                <a:gd name="T1" fmla="*/ 0 h 283"/>
                <a:gd name="T2" fmla="*/ 283 w 283"/>
                <a:gd name="T3" fmla="*/ 142 h 283"/>
                <a:gd name="T4" fmla="*/ 142 w 283"/>
                <a:gd name="T5" fmla="*/ 283 h 283"/>
                <a:gd name="T6" fmla="*/ 0 w 283"/>
                <a:gd name="T7" fmla="*/ 142 h 283"/>
                <a:gd name="T8" fmla="*/ 142 w 283"/>
                <a:gd name="T9" fmla="*/ 0 h 283"/>
                <a:gd name="T10" fmla="*/ 142 w 283"/>
                <a:gd name="T11" fmla="*/ 6 h 283"/>
                <a:gd name="T12" fmla="*/ 6 w 283"/>
                <a:gd name="T13" fmla="*/ 142 h 283"/>
                <a:gd name="T14" fmla="*/ 142 w 283"/>
                <a:gd name="T15" fmla="*/ 277 h 283"/>
                <a:gd name="T16" fmla="*/ 278 w 283"/>
                <a:gd name="T17" fmla="*/ 142 h 283"/>
                <a:gd name="T18" fmla="*/ 142 w 283"/>
                <a:gd name="T19" fmla="*/ 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283">
                  <a:moveTo>
                    <a:pt x="142" y="0"/>
                  </a:moveTo>
                  <a:cubicBezTo>
                    <a:pt x="220" y="0"/>
                    <a:pt x="283" y="64"/>
                    <a:pt x="283" y="142"/>
                  </a:cubicBezTo>
                  <a:cubicBezTo>
                    <a:pt x="283" y="219"/>
                    <a:pt x="220" y="283"/>
                    <a:pt x="142" y="283"/>
                  </a:cubicBezTo>
                  <a:cubicBezTo>
                    <a:pt x="64" y="283"/>
                    <a:pt x="0" y="219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moveTo>
                    <a:pt x="142" y="6"/>
                  </a:moveTo>
                  <a:cubicBezTo>
                    <a:pt x="67" y="6"/>
                    <a:pt x="6" y="67"/>
                    <a:pt x="6" y="142"/>
                  </a:cubicBezTo>
                  <a:cubicBezTo>
                    <a:pt x="6" y="216"/>
                    <a:pt x="67" y="277"/>
                    <a:pt x="142" y="277"/>
                  </a:cubicBezTo>
                  <a:cubicBezTo>
                    <a:pt x="217" y="277"/>
                    <a:pt x="278" y="216"/>
                    <a:pt x="278" y="142"/>
                  </a:cubicBezTo>
                  <a:cubicBezTo>
                    <a:pt x="278" y="67"/>
                    <a:pt x="217" y="6"/>
                    <a:pt x="14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8" name="Freeform 106"/>
            <p:cNvSpPr/>
            <p:nvPr userDrawn="1"/>
          </p:nvSpPr>
          <p:spPr bwMode="auto">
            <a:xfrm>
              <a:off x="1033" y="739"/>
              <a:ext cx="193" cy="173"/>
            </a:xfrm>
            <a:custGeom>
              <a:avLst/>
              <a:gdLst>
                <a:gd name="T0" fmla="*/ 28 w 156"/>
                <a:gd name="T1" fmla="*/ 139 h 139"/>
                <a:gd name="T2" fmla="*/ 7 w 156"/>
                <a:gd name="T3" fmla="*/ 112 h 139"/>
                <a:gd name="T4" fmla="*/ 0 w 156"/>
                <a:gd name="T5" fmla="*/ 79 h 139"/>
                <a:gd name="T6" fmla="*/ 78 w 156"/>
                <a:gd name="T7" fmla="*/ 0 h 139"/>
                <a:gd name="T8" fmla="*/ 156 w 156"/>
                <a:gd name="T9" fmla="*/ 79 h 139"/>
                <a:gd name="T10" fmla="*/ 149 w 156"/>
                <a:gd name="T11" fmla="*/ 112 h 139"/>
                <a:gd name="T12" fmla="*/ 128 w 156"/>
                <a:gd name="T13" fmla="*/ 139 h 139"/>
                <a:gd name="T14" fmla="*/ 126 w 156"/>
                <a:gd name="T15" fmla="*/ 137 h 139"/>
                <a:gd name="T16" fmla="*/ 146 w 156"/>
                <a:gd name="T17" fmla="*/ 111 h 139"/>
                <a:gd name="T18" fmla="*/ 153 w 156"/>
                <a:gd name="T19" fmla="*/ 79 h 139"/>
                <a:gd name="T20" fmla="*/ 78 w 156"/>
                <a:gd name="T21" fmla="*/ 3 h 139"/>
                <a:gd name="T22" fmla="*/ 3 w 156"/>
                <a:gd name="T23" fmla="*/ 79 h 139"/>
                <a:gd name="T24" fmla="*/ 10 w 156"/>
                <a:gd name="T25" fmla="*/ 111 h 139"/>
                <a:gd name="T26" fmla="*/ 30 w 156"/>
                <a:gd name="T27" fmla="*/ 137 h 139"/>
                <a:gd name="T28" fmla="*/ 28 w 156"/>
                <a:gd name="T2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139">
                  <a:moveTo>
                    <a:pt x="28" y="139"/>
                  </a:moveTo>
                  <a:cubicBezTo>
                    <a:pt x="19" y="132"/>
                    <a:pt x="12" y="122"/>
                    <a:pt x="7" y="112"/>
                  </a:cubicBezTo>
                  <a:cubicBezTo>
                    <a:pt x="2" y="102"/>
                    <a:pt x="0" y="90"/>
                    <a:pt x="0" y="79"/>
                  </a:cubicBezTo>
                  <a:cubicBezTo>
                    <a:pt x="0" y="36"/>
                    <a:pt x="35" y="0"/>
                    <a:pt x="78" y="0"/>
                  </a:cubicBezTo>
                  <a:cubicBezTo>
                    <a:pt x="121" y="0"/>
                    <a:pt x="156" y="36"/>
                    <a:pt x="156" y="79"/>
                  </a:cubicBezTo>
                  <a:cubicBezTo>
                    <a:pt x="156" y="90"/>
                    <a:pt x="153" y="102"/>
                    <a:pt x="149" y="112"/>
                  </a:cubicBezTo>
                  <a:cubicBezTo>
                    <a:pt x="144" y="122"/>
                    <a:pt x="136" y="132"/>
                    <a:pt x="128" y="139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34" y="130"/>
                    <a:pt x="141" y="121"/>
                    <a:pt x="146" y="111"/>
                  </a:cubicBezTo>
                  <a:cubicBezTo>
                    <a:pt x="151" y="101"/>
                    <a:pt x="153" y="90"/>
                    <a:pt x="153" y="79"/>
                  </a:cubicBezTo>
                  <a:cubicBezTo>
                    <a:pt x="153" y="37"/>
                    <a:pt x="119" y="3"/>
                    <a:pt x="78" y="3"/>
                  </a:cubicBezTo>
                  <a:cubicBezTo>
                    <a:pt x="36" y="3"/>
                    <a:pt x="3" y="37"/>
                    <a:pt x="3" y="79"/>
                  </a:cubicBezTo>
                  <a:cubicBezTo>
                    <a:pt x="3" y="90"/>
                    <a:pt x="5" y="101"/>
                    <a:pt x="10" y="111"/>
                  </a:cubicBezTo>
                  <a:cubicBezTo>
                    <a:pt x="14" y="121"/>
                    <a:pt x="21" y="130"/>
                    <a:pt x="30" y="137"/>
                  </a:cubicBezTo>
                  <a:lnTo>
                    <a:pt x="2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9" name="Freeform 107"/>
            <p:cNvSpPr/>
            <p:nvPr userDrawn="1"/>
          </p:nvSpPr>
          <p:spPr bwMode="auto">
            <a:xfrm>
              <a:off x="972" y="867"/>
              <a:ext cx="40" cy="29"/>
            </a:xfrm>
            <a:custGeom>
              <a:avLst/>
              <a:gdLst>
                <a:gd name="T0" fmla="*/ 8 w 40"/>
                <a:gd name="T1" fmla="*/ 29 h 29"/>
                <a:gd name="T2" fmla="*/ 0 w 40"/>
                <a:gd name="T3" fmla="*/ 10 h 29"/>
                <a:gd name="T4" fmla="*/ 4 w 40"/>
                <a:gd name="T5" fmla="*/ 9 h 29"/>
                <a:gd name="T6" fmla="*/ 35 w 40"/>
                <a:gd name="T7" fmla="*/ 14 h 29"/>
                <a:gd name="T8" fmla="*/ 30 w 40"/>
                <a:gd name="T9" fmla="*/ 1 h 29"/>
                <a:gd name="T10" fmla="*/ 34 w 40"/>
                <a:gd name="T11" fmla="*/ 0 h 29"/>
                <a:gd name="T12" fmla="*/ 40 w 40"/>
                <a:gd name="T13" fmla="*/ 16 h 29"/>
                <a:gd name="T14" fmla="*/ 36 w 40"/>
                <a:gd name="T15" fmla="*/ 17 h 29"/>
                <a:gd name="T16" fmla="*/ 7 w 40"/>
                <a:gd name="T17" fmla="*/ 14 h 29"/>
                <a:gd name="T18" fmla="*/ 12 w 40"/>
                <a:gd name="T19" fmla="*/ 27 h 29"/>
                <a:gd name="T20" fmla="*/ 8 w 40"/>
                <a:gd name="T2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9">
                  <a:moveTo>
                    <a:pt x="8" y="29"/>
                  </a:moveTo>
                  <a:lnTo>
                    <a:pt x="0" y="10"/>
                  </a:lnTo>
                  <a:lnTo>
                    <a:pt x="4" y="9"/>
                  </a:lnTo>
                  <a:lnTo>
                    <a:pt x="35" y="1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40" y="16"/>
                  </a:lnTo>
                  <a:lnTo>
                    <a:pt x="36" y="17"/>
                  </a:lnTo>
                  <a:lnTo>
                    <a:pt x="7" y="14"/>
                  </a:lnTo>
                  <a:lnTo>
                    <a:pt x="12" y="27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0" name="Freeform 108"/>
            <p:cNvSpPr/>
            <p:nvPr userDrawn="1"/>
          </p:nvSpPr>
          <p:spPr bwMode="auto">
            <a:xfrm>
              <a:off x="984" y="888"/>
              <a:ext cx="38" cy="31"/>
            </a:xfrm>
            <a:custGeom>
              <a:avLst/>
              <a:gdLst>
                <a:gd name="T0" fmla="*/ 7 w 38"/>
                <a:gd name="T1" fmla="*/ 31 h 31"/>
                <a:gd name="T2" fmla="*/ 6 w 38"/>
                <a:gd name="T3" fmla="*/ 28 h 31"/>
                <a:gd name="T4" fmla="*/ 19 w 38"/>
                <a:gd name="T5" fmla="*/ 21 h 31"/>
                <a:gd name="T6" fmla="*/ 14 w 38"/>
                <a:gd name="T7" fmla="*/ 11 h 31"/>
                <a:gd name="T8" fmla="*/ 1 w 38"/>
                <a:gd name="T9" fmla="*/ 19 h 31"/>
                <a:gd name="T10" fmla="*/ 0 w 38"/>
                <a:gd name="T11" fmla="*/ 15 h 31"/>
                <a:gd name="T12" fmla="*/ 29 w 38"/>
                <a:gd name="T13" fmla="*/ 0 h 31"/>
                <a:gd name="T14" fmla="*/ 32 w 38"/>
                <a:gd name="T15" fmla="*/ 4 h 31"/>
                <a:gd name="T16" fmla="*/ 18 w 38"/>
                <a:gd name="T17" fmla="*/ 10 h 31"/>
                <a:gd name="T18" fmla="*/ 23 w 38"/>
                <a:gd name="T19" fmla="*/ 19 h 31"/>
                <a:gd name="T20" fmla="*/ 35 w 38"/>
                <a:gd name="T21" fmla="*/ 13 h 31"/>
                <a:gd name="T22" fmla="*/ 38 w 38"/>
                <a:gd name="T23" fmla="*/ 16 h 31"/>
                <a:gd name="T24" fmla="*/ 7 w 38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7" y="31"/>
                  </a:moveTo>
                  <a:lnTo>
                    <a:pt x="6" y="28"/>
                  </a:lnTo>
                  <a:lnTo>
                    <a:pt x="19" y="21"/>
                  </a:lnTo>
                  <a:lnTo>
                    <a:pt x="14" y="1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29" y="0"/>
                  </a:lnTo>
                  <a:lnTo>
                    <a:pt x="32" y="4"/>
                  </a:lnTo>
                  <a:lnTo>
                    <a:pt x="18" y="10"/>
                  </a:lnTo>
                  <a:lnTo>
                    <a:pt x="23" y="19"/>
                  </a:lnTo>
                  <a:lnTo>
                    <a:pt x="35" y="13"/>
                  </a:lnTo>
                  <a:lnTo>
                    <a:pt x="38" y="16"/>
                  </a:lnTo>
                  <a:lnTo>
                    <a:pt x="7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1" name="Freeform 109"/>
            <p:cNvSpPr/>
            <p:nvPr userDrawn="1"/>
          </p:nvSpPr>
          <p:spPr bwMode="auto">
            <a:xfrm>
              <a:off x="995" y="906"/>
              <a:ext cx="38" cy="33"/>
            </a:xfrm>
            <a:custGeom>
              <a:avLst/>
              <a:gdLst>
                <a:gd name="T0" fmla="*/ 11 w 38"/>
                <a:gd name="T1" fmla="*/ 33 h 33"/>
                <a:gd name="T2" fmla="*/ 0 w 38"/>
                <a:gd name="T3" fmla="*/ 18 h 33"/>
                <a:gd name="T4" fmla="*/ 28 w 38"/>
                <a:gd name="T5" fmla="*/ 0 h 33"/>
                <a:gd name="T6" fmla="*/ 38 w 38"/>
                <a:gd name="T7" fmla="*/ 15 h 33"/>
                <a:gd name="T8" fmla="*/ 36 w 38"/>
                <a:gd name="T9" fmla="*/ 17 h 33"/>
                <a:gd name="T10" fmla="*/ 27 w 38"/>
                <a:gd name="T11" fmla="*/ 6 h 33"/>
                <a:gd name="T12" fmla="*/ 18 w 38"/>
                <a:gd name="T13" fmla="*/ 11 h 33"/>
                <a:gd name="T14" fmla="*/ 26 w 38"/>
                <a:gd name="T15" fmla="*/ 21 h 33"/>
                <a:gd name="T16" fmla="*/ 23 w 38"/>
                <a:gd name="T17" fmla="*/ 23 h 33"/>
                <a:gd name="T18" fmla="*/ 16 w 38"/>
                <a:gd name="T19" fmla="*/ 13 h 33"/>
                <a:gd name="T20" fmla="*/ 6 w 38"/>
                <a:gd name="T21" fmla="*/ 20 h 33"/>
                <a:gd name="T22" fmla="*/ 13 w 38"/>
                <a:gd name="T23" fmla="*/ 31 h 33"/>
                <a:gd name="T24" fmla="*/ 11 w 3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3">
                  <a:moveTo>
                    <a:pt x="11" y="33"/>
                  </a:moveTo>
                  <a:lnTo>
                    <a:pt x="0" y="18"/>
                  </a:lnTo>
                  <a:lnTo>
                    <a:pt x="28" y="0"/>
                  </a:lnTo>
                  <a:lnTo>
                    <a:pt x="38" y="15"/>
                  </a:lnTo>
                  <a:lnTo>
                    <a:pt x="36" y="17"/>
                  </a:lnTo>
                  <a:lnTo>
                    <a:pt x="27" y="6"/>
                  </a:lnTo>
                  <a:lnTo>
                    <a:pt x="18" y="11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16" y="13"/>
                  </a:lnTo>
                  <a:lnTo>
                    <a:pt x="6" y="20"/>
                  </a:lnTo>
                  <a:lnTo>
                    <a:pt x="13" y="31"/>
                  </a:ln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2" name="Freeform 110"/>
            <p:cNvSpPr/>
            <p:nvPr userDrawn="1"/>
          </p:nvSpPr>
          <p:spPr bwMode="auto">
            <a:xfrm>
              <a:off x="1026" y="934"/>
              <a:ext cx="24" cy="29"/>
            </a:xfrm>
            <a:custGeom>
              <a:avLst/>
              <a:gdLst>
                <a:gd name="T0" fmla="*/ 3 w 24"/>
                <a:gd name="T1" fmla="*/ 29 h 29"/>
                <a:gd name="T2" fmla="*/ 0 w 24"/>
                <a:gd name="T3" fmla="*/ 26 h 29"/>
                <a:gd name="T4" fmla="*/ 21 w 24"/>
                <a:gd name="T5" fmla="*/ 0 h 29"/>
                <a:gd name="T6" fmla="*/ 24 w 24"/>
                <a:gd name="T7" fmla="*/ 3 h 29"/>
                <a:gd name="T8" fmla="*/ 3 w 24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3" y="29"/>
                  </a:moveTo>
                  <a:lnTo>
                    <a:pt x="0" y="26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3" name="Freeform 111"/>
            <p:cNvSpPr>
              <a:spLocks noEditPoints="1"/>
            </p:cNvSpPr>
            <p:nvPr userDrawn="1"/>
          </p:nvSpPr>
          <p:spPr bwMode="auto">
            <a:xfrm>
              <a:off x="1034" y="942"/>
              <a:ext cx="29" cy="35"/>
            </a:xfrm>
            <a:custGeom>
              <a:avLst/>
              <a:gdLst>
                <a:gd name="T0" fmla="*/ 11 w 29"/>
                <a:gd name="T1" fmla="*/ 32 h 35"/>
                <a:gd name="T2" fmla="*/ 16 w 29"/>
                <a:gd name="T3" fmla="*/ 23 h 35"/>
                <a:gd name="T4" fmla="*/ 11 w 29"/>
                <a:gd name="T5" fmla="*/ 20 h 35"/>
                <a:gd name="T6" fmla="*/ 3 w 29"/>
                <a:gd name="T7" fmla="*/ 27 h 35"/>
                <a:gd name="T8" fmla="*/ 0 w 29"/>
                <a:gd name="T9" fmla="*/ 25 h 35"/>
                <a:gd name="T10" fmla="*/ 24 w 29"/>
                <a:gd name="T11" fmla="*/ 0 h 35"/>
                <a:gd name="T12" fmla="*/ 29 w 29"/>
                <a:gd name="T13" fmla="*/ 2 h 35"/>
                <a:gd name="T14" fmla="*/ 16 w 29"/>
                <a:gd name="T15" fmla="*/ 35 h 35"/>
                <a:gd name="T16" fmla="*/ 11 w 29"/>
                <a:gd name="T17" fmla="*/ 32 h 35"/>
                <a:gd name="T18" fmla="*/ 19 w 29"/>
                <a:gd name="T19" fmla="*/ 18 h 35"/>
                <a:gd name="T20" fmla="*/ 24 w 29"/>
                <a:gd name="T21" fmla="*/ 7 h 35"/>
                <a:gd name="T22" fmla="*/ 23 w 29"/>
                <a:gd name="T23" fmla="*/ 6 h 35"/>
                <a:gd name="T24" fmla="*/ 14 w 29"/>
                <a:gd name="T25" fmla="*/ 16 h 35"/>
                <a:gd name="T26" fmla="*/ 19 w 29"/>
                <a:gd name="T2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1" y="32"/>
                  </a:moveTo>
                  <a:lnTo>
                    <a:pt x="16" y="23"/>
                  </a:lnTo>
                  <a:lnTo>
                    <a:pt x="11" y="20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16" y="35"/>
                  </a:lnTo>
                  <a:lnTo>
                    <a:pt x="11" y="32"/>
                  </a:lnTo>
                  <a:close/>
                  <a:moveTo>
                    <a:pt x="19" y="18"/>
                  </a:moveTo>
                  <a:lnTo>
                    <a:pt x="24" y="7"/>
                  </a:lnTo>
                  <a:lnTo>
                    <a:pt x="23" y="6"/>
                  </a:lnTo>
                  <a:lnTo>
                    <a:pt x="14" y="16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4" name="Freeform 112"/>
            <p:cNvSpPr/>
            <p:nvPr userDrawn="1"/>
          </p:nvSpPr>
          <p:spPr bwMode="auto">
            <a:xfrm>
              <a:off x="1054" y="948"/>
              <a:ext cx="32" cy="39"/>
            </a:xfrm>
            <a:custGeom>
              <a:avLst/>
              <a:gdLst>
                <a:gd name="T0" fmla="*/ 16 w 32"/>
                <a:gd name="T1" fmla="*/ 39 h 39"/>
                <a:gd name="T2" fmla="*/ 13 w 32"/>
                <a:gd name="T3" fmla="*/ 36 h 39"/>
                <a:gd name="T4" fmla="*/ 15 w 32"/>
                <a:gd name="T5" fmla="*/ 12 h 39"/>
                <a:gd name="T6" fmla="*/ 5 w 32"/>
                <a:gd name="T7" fmla="*/ 32 h 39"/>
                <a:gd name="T8" fmla="*/ 0 w 32"/>
                <a:gd name="T9" fmla="*/ 30 h 39"/>
                <a:gd name="T10" fmla="*/ 16 w 32"/>
                <a:gd name="T11" fmla="*/ 0 h 39"/>
                <a:gd name="T12" fmla="*/ 20 w 32"/>
                <a:gd name="T13" fmla="*/ 1 h 39"/>
                <a:gd name="T14" fmla="*/ 19 w 32"/>
                <a:gd name="T15" fmla="*/ 25 h 39"/>
                <a:gd name="T16" fmla="*/ 29 w 32"/>
                <a:gd name="T17" fmla="*/ 5 h 39"/>
                <a:gd name="T18" fmla="*/ 32 w 32"/>
                <a:gd name="T19" fmla="*/ 7 h 39"/>
                <a:gd name="T20" fmla="*/ 16 w 32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9">
                  <a:moveTo>
                    <a:pt x="16" y="39"/>
                  </a:moveTo>
                  <a:lnTo>
                    <a:pt x="13" y="36"/>
                  </a:lnTo>
                  <a:lnTo>
                    <a:pt x="15" y="12"/>
                  </a:lnTo>
                  <a:lnTo>
                    <a:pt x="5" y="32"/>
                  </a:lnTo>
                  <a:lnTo>
                    <a:pt x="0" y="3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19" y="25"/>
                  </a:lnTo>
                  <a:lnTo>
                    <a:pt x="29" y="5"/>
                  </a:lnTo>
                  <a:lnTo>
                    <a:pt x="32" y="7"/>
                  </a:lnTo>
                  <a:lnTo>
                    <a:pt x="1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5" name="Freeform 113"/>
            <p:cNvSpPr/>
            <p:nvPr userDrawn="1"/>
          </p:nvSpPr>
          <p:spPr bwMode="auto">
            <a:xfrm>
              <a:off x="1079" y="957"/>
              <a:ext cx="23" cy="36"/>
            </a:xfrm>
            <a:custGeom>
              <a:avLst/>
              <a:gdLst>
                <a:gd name="T0" fmla="*/ 12 w 19"/>
                <a:gd name="T1" fmla="*/ 29 h 29"/>
                <a:gd name="T2" fmla="*/ 10 w 19"/>
                <a:gd name="T3" fmla="*/ 29 h 29"/>
                <a:gd name="T4" fmla="*/ 10 w 19"/>
                <a:gd name="T5" fmla="*/ 26 h 29"/>
                <a:gd name="T6" fmla="*/ 8 w 19"/>
                <a:gd name="T7" fmla="*/ 27 h 29"/>
                <a:gd name="T8" fmla="*/ 5 w 19"/>
                <a:gd name="T9" fmla="*/ 27 h 29"/>
                <a:gd name="T10" fmla="*/ 1 w 19"/>
                <a:gd name="T11" fmla="*/ 23 h 29"/>
                <a:gd name="T12" fmla="*/ 1 w 19"/>
                <a:gd name="T13" fmla="*/ 13 h 29"/>
                <a:gd name="T14" fmla="*/ 6 w 19"/>
                <a:gd name="T15" fmla="*/ 3 h 29"/>
                <a:gd name="T16" fmla="*/ 14 w 19"/>
                <a:gd name="T17" fmla="*/ 1 h 29"/>
                <a:gd name="T18" fmla="*/ 18 w 19"/>
                <a:gd name="T19" fmla="*/ 11 h 29"/>
                <a:gd name="T20" fmla="*/ 15 w 19"/>
                <a:gd name="T21" fmla="*/ 11 h 29"/>
                <a:gd name="T22" fmla="*/ 13 w 19"/>
                <a:gd name="T23" fmla="*/ 4 h 29"/>
                <a:gd name="T24" fmla="*/ 8 w 19"/>
                <a:gd name="T25" fmla="*/ 6 h 29"/>
                <a:gd name="T26" fmla="*/ 5 w 19"/>
                <a:gd name="T27" fmla="*/ 14 h 29"/>
                <a:gd name="T28" fmla="*/ 4 w 19"/>
                <a:gd name="T29" fmla="*/ 21 h 29"/>
                <a:gd name="T30" fmla="*/ 6 w 19"/>
                <a:gd name="T31" fmla="*/ 24 h 29"/>
                <a:gd name="T32" fmla="*/ 9 w 19"/>
                <a:gd name="T33" fmla="*/ 24 h 29"/>
                <a:gd name="T34" fmla="*/ 12 w 19"/>
                <a:gd name="T35" fmla="*/ 20 h 29"/>
                <a:gd name="T36" fmla="*/ 12 w 19"/>
                <a:gd name="T37" fmla="*/ 18 h 29"/>
                <a:gd name="T38" fmla="*/ 8 w 19"/>
                <a:gd name="T39" fmla="*/ 17 h 29"/>
                <a:gd name="T40" fmla="*/ 9 w 19"/>
                <a:gd name="T41" fmla="*/ 14 h 29"/>
                <a:gd name="T42" fmla="*/ 16 w 19"/>
                <a:gd name="T43" fmla="*/ 17 h 29"/>
                <a:gd name="T44" fmla="*/ 12 w 19"/>
                <a:gd name="T4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9">
                  <a:moveTo>
                    <a:pt x="12" y="2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3" y="26"/>
                    <a:pt x="2" y="25"/>
                    <a:pt x="1" y="23"/>
                  </a:cubicBezTo>
                  <a:cubicBezTo>
                    <a:pt x="0" y="20"/>
                    <a:pt x="0" y="17"/>
                    <a:pt x="1" y="13"/>
                  </a:cubicBezTo>
                  <a:cubicBezTo>
                    <a:pt x="3" y="8"/>
                    <a:pt x="4" y="5"/>
                    <a:pt x="6" y="3"/>
                  </a:cubicBezTo>
                  <a:cubicBezTo>
                    <a:pt x="9" y="1"/>
                    <a:pt x="12" y="0"/>
                    <a:pt x="14" y="1"/>
                  </a:cubicBezTo>
                  <a:cubicBezTo>
                    <a:pt x="17" y="2"/>
                    <a:pt x="19" y="6"/>
                    <a:pt x="18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9"/>
                    <a:pt x="15" y="5"/>
                    <a:pt x="13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4" y="17"/>
                    <a:pt x="3" y="20"/>
                    <a:pt x="4" y="21"/>
                  </a:cubicBezTo>
                  <a:cubicBezTo>
                    <a:pt x="4" y="23"/>
                    <a:pt x="5" y="24"/>
                    <a:pt x="6" y="24"/>
                  </a:cubicBezTo>
                  <a:cubicBezTo>
                    <a:pt x="7" y="25"/>
                    <a:pt x="9" y="25"/>
                    <a:pt x="9" y="24"/>
                  </a:cubicBezTo>
                  <a:cubicBezTo>
                    <a:pt x="10" y="23"/>
                    <a:pt x="11" y="22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7"/>
                    <a:pt x="16" y="17"/>
                    <a:pt x="16" y="17"/>
                  </a:cubicBezTo>
                  <a:lnTo>
                    <a:pt x="12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6" name="Freeform 114"/>
            <p:cNvSpPr/>
            <p:nvPr userDrawn="1"/>
          </p:nvSpPr>
          <p:spPr bwMode="auto">
            <a:xfrm>
              <a:off x="1121" y="962"/>
              <a:ext cx="19" cy="33"/>
            </a:xfrm>
            <a:custGeom>
              <a:avLst/>
              <a:gdLst>
                <a:gd name="T0" fmla="*/ 15 w 15"/>
                <a:gd name="T1" fmla="*/ 19 h 27"/>
                <a:gd name="T2" fmla="*/ 13 w 15"/>
                <a:gd name="T3" fmla="*/ 25 h 27"/>
                <a:gd name="T4" fmla="*/ 7 w 15"/>
                <a:gd name="T5" fmla="*/ 27 h 27"/>
                <a:gd name="T6" fmla="*/ 1 w 15"/>
                <a:gd name="T7" fmla="*/ 25 h 27"/>
                <a:gd name="T8" fmla="*/ 0 w 15"/>
                <a:gd name="T9" fmla="*/ 19 h 27"/>
                <a:gd name="T10" fmla="*/ 0 w 15"/>
                <a:gd name="T11" fmla="*/ 0 h 27"/>
                <a:gd name="T12" fmla="*/ 4 w 15"/>
                <a:gd name="T13" fmla="*/ 0 h 27"/>
                <a:gd name="T14" fmla="*/ 3 w 15"/>
                <a:gd name="T15" fmla="*/ 19 h 27"/>
                <a:gd name="T16" fmla="*/ 4 w 15"/>
                <a:gd name="T17" fmla="*/ 23 h 27"/>
                <a:gd name="T18" fmla="*/ 7 w 15"/>
                <a:gd name="T19" fmla="*/ 24 h 27"/>
                <a:gd name="T20" fmla="*/ 10 w 15"/>
                <a:gd name="T21" fmla="*/ 23 h 27"/>
                <a:gd name="T22" fmla="*/ 11 w 15"/>
                <a:gd name="T23" fmla="*/ 19 h 27"/>
                <a:gd name="T24" fmla="*/ 12 w 15"/>
                <a:gd name="T25" fmla="*/ 0 h 27"/>
                <a:gd name="T26" fmla="*/ 15 w 15"/>
                <a:gd name="T27" fmla="*/ 0 h 27"/>
                <a:gd name="T28" fmla="*/ 15 w 15"/>
                <a:gd name="T2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7">
                  <a:moveTo>
                    <a:pt x="15" y="19"/>
                  </a:moveTo>
                  <a:cubicBezTo>
                    <a:pt x="15" y="22"/>
                    <a:pt x="14" y="24"/>
                    <a:pt x="13" y="25"/>
                  </a:cubicBezTo>
                  <a:cubicBezTo>
                    <a:pt x="11" y="27"/>
                    <a:pt x="10" y="27"/>
                    <a:pt x="7" y="27"/>
                  </a:cubicBezTo>
                  <a:cubicBezTo>
                    <a:pt x="4" y="27"/>
                    <a:pt x="2" y="26"/>
                    <a:pt x="1" y="25"/>
                  </a:cubicBezTo>
                  <a:cubicBezTo>
                    <a:pt x="0" y="23"/>
                    <a:pt x="0" y="21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1"/>
                    <a:pt x="3" y="22"/>
                    <a:pt x="4" y="23"/>
                  </a:cubicBezTo>
                  <a:cubicBezTo>
                    <a:pt x="5" y="24"/>
                    <a:pt x="6" y="24"/>
                    <a:pt x="7" y="24"/>
                  </a:cubicBezTo>
                  <a:cubicBezTo>
                    <a:pt x="8" y="24"/>
                    <a:pt x="9" y="24"/>
                    <a:pt x="10" y="23"/>
                  </a:cubicBezTo>
                  <a:cubicBezTo>
                    <a:pt x="11" y="22"/>
                    <a:pt x="11" y="21"/>
                    <a:pt x="11" y="1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7" name="Freeform 115"/>
            <p:cNvSpPr/>
            <p:nvPr userDrawn="1"/>
          </p:nvSpPr>
          <p:spPr bwMode="auto">
            <a:xfrm>
              <a:off x="1142" y="959"/>
              <a:ext cx="21" cy="36"/>
            </a:xfrm>
            <a:custGeom>
              <a:avLst/>
              <a:gdLst>
                <a:gd name="T0" fmla="*/ 21 w 21"/>
                <a:gd name="T1" fmla="*/ 33 h 36"/>
                <a:gd name="T2" fmla="*/ 17 w 21"/>
                <a:gd name="T3" fmla="*/ 34 h 36"/>
                <a:gd name="T4" fmla="*/ 5 w 21"/>
                <a:gd name="T5" fmla="*/ 11 h 36"/>
                <a:gd name="T6" fmla="*/ 8 w 21"/>
                <a:gd name="T7" fmla="*/ 35 h 36"/>
                <a:gd name="T8" fmla="*/ 3 w 21"/>
                <a:gd name="T9" fmla="*/ 36 h 36"/>
                <a:gd name="T10" fmla="*/ 0 w 21"/>
                <a:gd name="T11" fmla="*/ 3 h 36"/>
                <a:gd name="T12" fmla="*/ 5 w 21"/>
                <a:gd name="T13" fmla="*/ 1 h 36"/>
                <a:gd name="T14" fmla="*/ 15 w 21"/>
                <a:gd name="T15" fmla="*/ 18 h 36"/>
                <a:gd name="T16" fmla="*/ 12 w 21"/>
                <a:gd name="T17" fmla="*/ 0 h 36"/>
                <a:gd name="T18" fmla="*/ 16 w 21"/>
                <a:gd name="T19" fmla="*/ 0 h 36"/>
                <a:gd name="T20" fmla="*/ 21 w 21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6">
                  <a:moveTo>
                    <a:pt x="21" y="33"/>
                  </a:moveTo>
                  <a:lnTo>
                    <a:pt x="17" y="34"/>
                  </a:lnTo>
                  <a:lnTo>
                    <a:pt x="5" y="11"/>
                  </a:lnTo>
                  <a:lnTo>
                    <a:pt x="8" y="35"/>
                  </a:lnTo>
                  <a:lnTo>
                    <a:pt x="3" y="36"/>
                  </a:lnTo>
                  <a:lnTo>
                    <a:pt x="0" y="3"/>
                  </a:lnTo>
                  <a:lnTo>
                    <a:pt x="5" y="1"/>
                  </a:lnTo>
                  <a:lnTo>
                    <a:pt x="15" y="18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8" name="Freeform 116"/>
            <p:cNvSpPr/>
            <p:nvPr userDrawn="1"/>
          </p:nvSpPr>
          <p:spPr bwMode="auto">
            <a:xfrm>
              <a:off x="1162" y="957"/>
              <a:ext cx="14" cy="33"/>
            </a:xfrm>
            <a:custGeom>
              <a:avLst/>
              <a:gdLst>
                <a:gd name="T0" fmla="*/ 14 w 14"/>
                <a:gd name="T1" fmla="*/ 31 h 33"/>
                <a:gd name="T2" fmla="*/ 9 w 14"/>
                <a:gd name="T3" fmla="*/ 33 h 33"/>
                <a:gd name="T4" fmla="*/ 0 w 14"/>
                <a:gd name="T5" fmla="*/ 1 h 33"/>
                <a:gd name="T6" fmla="*/ 4 w 14"/>
                <a:gd name="T7" fmla="*/ 0 h 33"/>
                <a:gd name="T8" fmla="*/ 14 w 1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3">
                  <a:moveTo>
                    <a:pt x="14" y="31"/>
                  </a:moveTo>
                  <a:lnTo>
                    <a:pt x="9" y="33"/>
                  </a:lnTo>
                  <a:lnTo>
                    <a:pt x="0" y="1"/>
                  </a:lnTo>
                  <a:lnTo>
                    <a:pt x="4" y="0"/>
                  </a:lnTo>
                  <a:lnTo>
                    <a:pt x="14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9" name="Freeform 117"/>
            <p:cNvSpPr/>
            <p:nvPr userDrawn="1"/>
          </p:nvSpPr>
          <p:spPr bwMode="auto">
            <a:xfrm>
              <a:off x="1169" y="948"/>
              <a:ext cx="23" cy="37"/>
            </a:xfrm>
            <a:custGeom>
              <a:avLst/>
              <a:gdLst>
                <a:gd name="T0" fmla="*/ 18 w 23"/>
                <a:gd name="T1" fmla="*/ 0 h 37"/>
                <a:gd name="T2" fmla="*/ 23 w 23"/>
                <a:gd name="T3" fmla="*/ 35 h 37"/>
                <a:gd name="T4" fmla="*/ 19 w 23"/>
                <a:gd name="T5" fmla="*/ 37 h 37"/>
                <a:gd name="T6" fmla="*/ 0 w 23"/>
                <a:gd name="T7" fmla="*/ 7 h 37"/>
                <a:gd name="T8" fmla="*/ 4 w 23"/>
                <a:gd name="T9" fmla="*/ 6 h 37"/>
                <a:gd name="T10" fmla="*/ 18 w 23"/>
                <a:gd name="T11" fmla="*/ 26 h 37"/>
                <a:gd name="T12" fmla="*/ 14 w 23"/>
                <a:gd name="T13" fmla="*/ 1 h 37"/>
                <a:gd name="T14" fmla="*/ 18 w 23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7">
                  <a:moveTo>
                    <a:pt x="18" y="0"/>
                  </a:moveTo>
                  <a:lnTo>
                    <a:pt x="23" y="35"/>
                  </a:lnTo>
                  <a:lnTo>
                    <a:pt x="19" y="37"/>
                  </a:lnTo>
                  <a:lnTo>
                    <a:pt x="0" y="7"/>
                  </a:lnTo>
                  <a:lnTo>
                    <a:pt x="4" y="6"/>
                  </a:lnTo>
                  <a:lnTo>
                    <a:pt x="18" y="26"/>
                  </a:lnTo>
                  <a:lnTo>
                    <a:pt x="14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0" name="Freeform 118"/>
            <p:cNvSpPr/>
            <p:nvPr userDrawn="1"/>
          </p:nvSpPr>
          <p:spPr bwMode="auto">
            <a:xfrm>
              <a:off x="1188" y="939"/>
              <a:ext cx="33" cy="38"/>
            </a:xfrm>
            <a:custGeom>
              <a:avLst/>
              <a:gdLst>
                <a:gd name="T0" fmla="*/ 33 w 33"/>
                <a:gd name="T1" fmla="*/ 29 h 38"/>
                <a:gd name="T2" fmla="*/ 17 w 33"/>
                <a:gd name="T3" fmla="*/ 38 h 38"/>
                <a:gd name="T4" fmla="*/ 0 w 33"/>
                <a:gd name="T5" fmla="*/ 8 h 38"/>
                <a:gd name="T6" fmla="*/ 15 w 33"/>
                <a:gd name="T7" fmla="*/ 0 h 38"/>
                <a:gd name="T8" fmla="*/ 17 w 33"/>
                <a:gd name="T9" fmla="*/ 3 h 38"/>
                <a:gd name="T10" fmla="*/ 6 w 33"/>
                <a:gd name="T11" fmla="*/ 9 h 38"/>
                <a:gd name="T12" fmla="*/ 11 w 33"/>
                <a:gd name="T13" fmla="*/ 19 h 38"/>
                <a:gd name="T14" fmla="*/ 22 w 33"/>
                <a:gd name="T15" fmla="*/ 13 h 38"/>
                <a:gd name="T16" fmla="*/ 23 w 33"/>
                <a:gd name="T17" fmla="*/ 16 h 38"/>
                <a:gd name="T18" fmla="*/ 14 w 33"/>
                <a:gd name="T19" fmla="*/ 21 h 38"/>
                <a:gd name="T20" fmla="*/ 20 w 33"/>
                <a:gd name="T21" fmla="*/ 33 h 38"/>
                <a:gd name="T22" fmla="*/ 31 w 33"/>
                <a:gd name="T23" fmla="*/ 25 h 38"/>
                <a:gd name="T24" fmla="*/ 33 w 33"/>
                <a:gd name="T2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8">
                  <a:moveTo>
                    <a:pt x="33" y="29"/>
                  </a:moveTo>
                  <a:lnTo>
                    <a:pt x="17" y="38"/>
                  </a:lnTo>
                  <a:lnTo>
                    <a:pt x="0" y="8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6" y="9"/>
                  </a:lnTo>
                  <a:lnTo>
                    <a:pt x="11" y="19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14" y="21"/>
                  </a:lnTo>
                  <a:lnTo>
                    <a:pt x="20" y="33"/>
                  </a:lnTo>
                  <a:lnTo>
                    <a:pt x="31" y="25"/>
                  </a:lnTo>
                  <a:lnTo>
                    <a:pt x="3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1" name="Freeform 119"/>
            <p:cNvSpPr>
              <a:spLocks noEditPoints="1"/>
            </p:cNvSpPr>
            <p:nvPr userDrawn="1"/>
          </p:nvSpPr>
          <p:spPr bwMode="auto">
            <a:xfrm>
              <a:off x="1205" y="931"/>
              <a:ext cx="34" cy="34"/>
            </a:xfrm>
            <a:custGeom>
              <a:avLst/>
              <a:gdLst>
                <a:gd name="T0" fmla="*/ 27 w 27"/>
                <a:gd name="T1" fmla="*/ 20 h 28"/>
                <a:gd name="T2" fmla="*/ 24 w 27"/>
                <a:gd name="T3" fmla="*/ 22 h 28"/>
                <a:gd name="T4" fmla="*/ 15 w 27"/>
                <a:gd name="T5" fmla="*/ 14 h 28"/>
                <a:gd name="T6" fmla="*/ 12 w 27"/>
                <a:gd name="T7" fmla="*/ 17 h 28"/>
                <a:gd name="T8" fmla="*/ 19 w 27"/>
                <a:gd name="T9" fmla="*/ 26 h 28"/>
                <a:gd name="T10" fmla="*/ 16 w 27"/>
                <a:gd name="T11" fmla="*/ 28 h 28"/>
                <a:gd name="T12" fmla="*/ 0 w 27"/>
                <a:gd name="T13" fmla="*/ 6 h 28"/>
                <a:gd name="T14" fmla="*/ 5 w 27"/>
                <a:gd name="T15" fmla="*/ 2 h 28"/>
                <a:gd name="T16" fmla="*/ 11 w 27"/>
                <a:gd name="T17" fmla="*/ 0 h 28"/>
                <a:gd name="T18" fmla="*/ 18 w 27"/>
                <a:gd name="T19" fmla="*/ 8 h 28"/>
                <a:gd name="T20" fmla="*/ 17 w 27"/>
                <a:gd name="T21" fmla="*/ 12 h 28"/>
                <a:gd name="T22" fmla="*/ 27 w 27"/>
                <a:gd name="T23" fmla="*/ 20 h 28"/>
                <a:gd name="T24" fmla="*/ 10 w 27"/>
                <a:gd name="T25" fmla="*/ 4 h 28"/>
                <a:gd name="T26" fmla="*/ 5 w 27"/>
                <a:gd name="T27" fmla="*/ 6 h 28"/>
                <a:gd name="T28" fmla="*/ 10 w 27"/>
                <a:gd name="T29" fmla="*/ 13 h 28"/>
                <a:gd name="T30" fmla="*/ 14 w 27"/>
                <a:gd name="T31" fmla="*/ 10 h 28"/>
                <a:gd name="T32" fmla="*/ 10 w 27"/>
                <a:gd name="T3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8">
                  <a:moveTo>
                    <a:pt x="27" y="20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6" y="1"/>
                    <a:pt x="18" y="4"/>
                    <a:pt x="18" y="8"/>
                  </a:cubicBezTo>
                  <a:cubicBezTo>
                    <a:pt x="18" y="9"/>
                    <a:pt x="18" y="11"/>
                    <a:pt x="17" y="12"/>
                  </a:cubicBezTo>
                  <a:lnTo>
                    <a:pt x="27" y="20"/>
                  </a:lnTo>
                  <a:close/>
                  <a:moveTo>
                    <a:pt x="10" y="4"/>
                  </a:moveTo>
                  <a:cubicBezTo>
                    <a:pt x="8" y="3"/>
                    <a:pt x="6" y="5"/>
                    <a:pt x="5" y="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2"/>
                    <a:pt x="12" y="12"/>
                    <a:pt x="14" y="10"/>
                  </a:cubicBezTo>
                  <a:cubicBezTo>
                    <a:pt x="14" y="7"/>
                    <a:pt x="13" y="5"/>
                    <a:pt x="10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2" name="Freeform 120"/>
            <p:cNvSpPr/>
            <p:nvPr userDrawn="1"/>
          </p:nvSpPr>
          <p:spPr bwMode="auto">
            <a:xfrm>
              <a:off x="1223" y="916"/>
              <a:ext cx="34" cy="29"/>
            </a:xfrm>
            <a:custGeom>
              <a:avLst/>
              <a:gdLst>
                <a:gd name="T0" fmla="*/ 22 w 28"/>
                <a:gd name="T1" fmla="*/ 10 h 24"/>
                <a:gd name="T2" fmla="*/ 19 w 28"/>
                <a:gd name="T3" fmla="*/ 24 h 24"/>
                <a:gd name="T4" fmla="*/ 14 w 28"/>
                <a:gd name="T5" fmla="*/ 23 h 24"/>
                <a:gd name="T6" fmla="*/ 15 w 28"/>
                <a:gd name="T7" fmla="*/ 20 h 24"/>
                <a:gd name="T8" fmla="*/ 18 w 28"/>
                <a:gd name="T9" fmla="*/ 21 h 24"/>
                <a:gd name="T10" fmla="*/ 20 w 28"/>
                <a:gd name="T11" fmla="*/ 13 h 24"/>
                <a:gd name="T12" fmla="*/ 17 w 28"/>
                <a:gd name="T13" fmla="*/ 12 h 24"/>
                <a:gd name="T14" fmla="*/ 8 w 28"/>
                <a:gd name="T15" fmla="*/ 15 h 24"/>
                <a:gd name="T16" fmla="*/ 0 w 28"/>
                <a:gd name="T17" fmla="*/ 9 h 24"/>
                <a:gd name="T18" fmla="*/ 2 w 28"/>
                <a:gd name="T19" fmla="*/ 4 h 24"/>
                <a:gd name="T20" fmla="*/ 11 w 28"/>
                <a:gd name="T21" fmla="*/ 2 h 24"/>
                <a:gd name="T22" fmla="*/ 10 w 28"/>
                <a:gd name="T23" fmla="*/ 5 h 24"/>
                <a:gd name="T24" fmla="*/ 4 w 28"/>
                <a:gd name="T25" fmla="*/ 6 h 24"/>
                <a:gd name="T26" fmla="*/ 3 w 28"/>
                <a:gd name="T27" fmla="*/ 9 h 24"/>
                <a:gd name="T28" fmla="*/ 7 w 28"/>
                <a:gd name="T29" fmla="*/ 12 h 24"/>
                <a:gd name="T30" fmla="*/ 17 w 28"/>
                <a:gd name="T31" fmla="*/ 9 h 24"/>
                <a:gd name="T32" fmla="*/ 22 w 28"/>
                <a:gd name="T3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4">
                  <a:moveTo>
                    <a:pt x="22" y="10"/>
                  </a:moveTo>
                  <a:cubicBezTo>
                    <a:pt x="28" y="13"/>
                    <a:pt x="26" y="23"/>
                    <a:pt x="19" y="24"/>
                  </a:cubicBezTo>
                  <a:cubicBezTo>
                    <a:pt x="17" y="24"/>
                    <a:pt x="15" y="24"/>
                    <a:pt x="14" y="23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1"/>
                    <a:pt x="17" y="21"/>
                    <a:pt x="18" y="21"/>
                  </a:cubicBezTo>
                  <a:cubicBezTo>
                    <a:pt x="23" y="20"/>
                    <a:pt x="23" y="15"/>
                    <a:pt x="20" y="13"/>
                  </a:cubicBezTo>
                  <a:cubicBezTo>
                    <a:pt x="19" y="12"/>
                    <a:pt x="18" y="12"/>
                    <a:pt x="17" y="12"/>
                  </a:cubicBezTo>
                  <a:cubicBezTo>
                    <a:pt x="13" y="13"/>
                    <a:pt x="11" y="15"/>
                    <a:pt x="8" y="15"/>
                  </a:cubicBezTo>
                  <a:cubicBezTo>
                    <a:pt x="4" y="15"/>
                    <a:pt x="1" y="13"/>
                    <a:pt x="0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4" y="0"/>
                    <a:pt x="8" y="0"/>
                    <a:pt x="11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5" y="4"/>
                    <a:pt x="4" y="6"/>
                  </a:cubicBezTo>
                  <a:cubicBezTo>
                    <a:pt x="3" y="7"/>
                    <a:pt x="3" y="8"/>
                    <a:pt x="3" y="9"/>
                  </a:cubicBezTo>
                  <a:cubicBezTo>
                    <a:pt x="4" y="11"/>
                    <a:pt x="5" y="12"/>
                    <a:pt x="7" y="12"/>
                  </a:cubicBezTo>
                  <a:cubicBezTo>
                    <a:pt x="11" y="11"/>
                    <a:pt x="13" y="8"/>
                    <a:pt x="17" y="9"/>
                  </a:cubicBezTo>
                  <a:cubicBezTo>
                    <a:pt x="18" y="9"/>
                    <a:pt x="20" y="9"/>
                    <a:pt x="22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3" name="Freeform 121"/>
            <p:cNvSpPr/>
            <p:nvPr userDrawn="1"/>
          </p:nvSpPr>
          <p:spPr bwMode="auto">
            <a:xfrm>
              <a:off x="1234" y="906"/>
              <a:ext cx="31" cy="21"/>
            </a:xfrm>
            <a:custGeom>
              <a:avLst/>
              <a:gdLst>
                <a:gd name="T0" fmla="*/ 31 w 31"/>
                <a:gd name="T1" fmla="*/ 17 h 21"/>
                <a:gd name="T2" fmla="*/ 28 w 31"/>
                <a:gd name="T3" fmla="*/ 21 h 21"/>
                <a:gd name="T4" fmla="*/ 0 w 31"/>
                <a:gd name="T5" fmla="*/ 2 h 21"/>
                <a:gd name="T6" fmla="*/ 2 w 31"/>
                <a:gd name="T7" fmla="*/ 0 h 21"/>
                <a:gd name="T8" fmla="*/ 31 w 31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1">
                  <a:moveTo>
                    <a:pt x="31" y="17"/>
                  </a:moveTo>
                  <a:lnTo>
                    <a:pt x="28" y="21"/>
                  </a:lnTo>
                  <a:lnTo>
                    <a:pt x="0" y="2"/>
                  </a:lnTo>
                  <a:lnTo>
                    <a:pt x="2" y="0"/>
                  </a:lnTo>
                  <a:lnTo>
                    <a:pt x="31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4" name="Freeform 122"/>
            <p:cNvSpPr/>
            <p:nvPr userDrawn="1"/>
          </p:nvSpPr>
          <p:spPr bwMode="auto">
            <a:xfrm>
              <a:off x="1239" y="884"/>
              <a:ext cx="36" cy="28"/>
            </a:xfrm>
            <a:custGeom>
              <a:avLst/>
              <a:gdLst>
                <a:gd name="T0" fmla="*/ 11 w 36"/>
                <a:gd name="T1" fmla="*/ 3 h 28"/>
                <a:gd name="T2" fmla="*/ 8 w 36"/>
                <a:gd name="T3" fmla="*/ 9 h 28"/>
                <a:gd name="T4" fmla="*/ 36 w 36"/>
                <a:gd name="T5" fmla="*/ 25 h 28"/>
                <a:gd name="T6" fmla="*/ 33 w 36"/>
                <a:gd name="T7" fmla="*/ 28 h 28"/>
                <a:gd name="T8" fmla="*/ 6 w 36"/>
                <a:gd name="T9" fmla="*/ 13 h 28"/>
                <a:gd name="T10" fmla="*/ 3 w 36"/>
                <a:gd name="T11" fmla="*/ 18 h 28"/>
                <a:gd name="T12" fmla="*/ 0 w 36"/>
                <a:gd name="T13" fmla="*/ 17 h 28"/>
                <a:gd name="T14" fmla="*/ 7 w 36"/>
                <a:gd name="T15" fmla="*/ 0 h 28"/>
                <a:gd name="T16" fmla="*/ 11 w 36"/>
                <a:gd name="T1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8">
                  <a:moveTo>
                    <a:pt x="11" y="3"/>
                  </a:moveTo>
                  <a:lnTo>
                    <a:pt x="8" y="9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0" y="17"/>
                  </a:lnTo>
                  <a:lnTo>
                    <a:pt x="7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5" name="Freeform 123"/>
            <p:cNvSpPr/>
            <p:nvPr userDrawn="1"/>
          </p:nvSpPr>
          <p:spPr bwMode="auto">
            <a:xfrm>
              <a:off x="1247" y="865"/>
              <a:ext cx="36" cy="23"/>
            </a:xfrm>
            <a:custGeom>
              <a:avLst/>
              <a:gdLst>
                <a:gd name="T0" fmla="*/ 8 w 36"/>
                <a:gd name="T1" fmla="*/ 0 h 23"/>
                <a:gd name="T2" fmla="*/ 25 w 36"/>
                <a:gd name="T3" fmla="*/ 14 h 23"/>
                <a:gd name="T4" fmla="*/ 36 w 36"/>
                <a:gd name="T5" fmla="*/ 19 h 23"/>
                <a:gd name="T6" fmla="*/ 34 w 36"/>
                <a:gd name="T7" fmla="*/ 23 h 23"/>
                <a:gd name="T8" fmla="*/ 24 w 36"/>
                <a:gd name="T9" fmla="*/ 18 h 23"/>
                <a:gd name="T10" fmla="*/ 0 w 36"/>
                <a:gd name="T11" fmla="*/ 18 h 23"/>
                <a:gd name="T12" fmla="*/ 2 w 36"/>
                <a:gd name="T13" fmla="*/ 14 h 23"/>
                <a:gd name="T14" fmla="*/ 18 w 36"/>
                <a:gd name="T15" fmla="*/ 14 h 23"/>
                <a:gd name="T16" fmla="*/ 7 w 36"/>
                <a:gd name="T17" fmla="*/ 5 h 23"/>
                <a:gd name="T18" fmla="*/ 8 w 36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3">
                  <a:moveTo>
                    <a:pt x="8" y="0"/>
                  </a:moveTo>
                  <a:lnTo>
                    <a:pt x="25" y="14"/>
                  </a:lnTo>
                  <a:lnTo>
                    <a:pt x="36" y="19"/>
                  </a:lnTo>
                  <a:lnTo>
                    <a:pt x="34" y="23"/>
                  </a:lnTo>
                  <a:lnTo>
                    <a:pt x="24" y="18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18" y="14"/>
                  </a:lnTo>
                  <a:lnTo>
                    <a:pt x="7" y="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6" name="Freeform 124"/>
            <p:cNvSpPr/>
            <p:nvPr userDrawn="1"/>
          </p:nvSpPr>
          <p:spPr bwMode="auto">
            <a:xfrm>
              <a:off x="1010" y="928"/>
              <a:ext cx="34" cy="25"/>
            </a:xfrm>
            <a:custGeom>
              <a:avLst/>
              <a:gdLst>
                <a:gd name="T0" fmla="*/ 14 w 28"/>
                <a:gd name="T1" fmla="*/ 16 h 20"/>
                <a:gd name="T2" fmla="*/ 8 w 28"/>
                <a:gd name="T3" fmla="*/ 20 h 20"/>
                <a:gd name="T4" fmla="*/ 2 w 28"/>
                <a:gd name="T5" fmla="*/ 17 h 20"/>
                <a:gd name="T6" fmla="*/ 0 w 28"/>
                <a:gd name="T7" fmla="*/ 12 h 20"/>
                <a:gd name="T8" fmla="*/ 1 w 28"/>
                <a:gd name="T9" fmla="*/ 9 h 20"/>
                <a:gd name="T10" fmla="*/ 4 w 28"/>
                <a:gd name="T11" fmla="*/ 10 h 20"/>
                <a:gd name="T12" fmla="*/ 3 w 28"/>
                <a:gd name="T13" fmla="*/ 12 h 20"/>
                <a:gd name="T14" fmla="*/ 4 w 28"/>
                <a:gd name="T15" fmla="*/ 15 h 20"/>
                <a:gd name="T16" fmla="*/ 8 w 28"/>
                <a:gd name="T17" fmla="*/ 16 h 20"/>
                <a:gd name="T18" fmla="*/ 12 w 28"/>
                <a:gd name="T19" fmla="*/ 14 h 20"/>
                <a:gd name="T20" fmla="*/ 25 w 28"/>
                <a:gd name="T21" fmla="*/ 0 h 20"/>
                <a:gd name="T22" fmla="*/ 28 w 28"/>
                <a:gd name="T23" fmla="*/ 3 h 20"/>
                <a:gd name="T24" fmla="*/ 14 w 28"/>
                <a:gd name="T2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0">
                  <a:moveTo>
                    <a:pt x="14" y="16"/>
                  </a:moveTo>
                  <a:cubicBezTo>
                    <a:pt x="12" y="18"/>
                    <a:pt x="10" y="20"/>
                    <a:pt x="8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4"/>
                    <a:pt x="0" y="12"/>
                  </a:cubicBezTo>
                  <a:cubicBezTo>
                    <a:pt x="0" y="11"/>
                    <a:pt x="0" y="10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6"/>
                    <a:pt x="6" y="16"/>
                    <a:pt x="8" y="16"/>
                  </a:cubicBezTo>
                  <a:cubicBezTo>
                    <a:pt x="9" y="16"/>
                    <a:pt x="10" y="15"/>
                    <a:pt x="12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3"/>
                    <a:pt x="28" y="3"/>
                    <a:pt x="28" y="3"/>
                  </a:cubicBezTo>
                  <a:lnTo>
                    <a:pt x="14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7" name="Freeform 125"/>
            <p:cNvSpPr>
              <a:spLocks noEditPoints="1"/>
            </p:cNvSpPr>
            <p:nvPr userDrawn="1"/>
          </p:nvSpPr>
          <p:spPr bwMode="auto">
            <a:xfrm>
              <a:off x="1073" y="917"/>
              <a:ext cx="106" cy="33"/>
            </a:xfrm>
            <a:custGeom>
              <a:avLst/>
              <a:gdLst>
                <a:gd name="T0" fmla="*/ 0 w 86"/>
                <a:gd name="T1" fmla="*/ 15 h 27"/>
                <a:gd name="T2" fmla="*/ 4 w 86"/>
                <a:gd name="T3" fmla="*/ 15 h 27"/>
                <a:gd name="T4" fmla="*/ 6 w 86"/>
                <a:gd name="T5" fmla="*/ 3 h 27"/>
                <a:gd name="T6" fmla="*/ 10 w 86"/>
                <a:gd name="T7" fmla="*/ 3 h 27"/>
                <a:gd name="T8" fmla="*/ 14 w 86"/>
                <a:gd name="T9" fmla="*/ 4 h 27"/>
                <a:gd name="T10" fmla="*/ 10 w 86"/>
                <a:gd name="T11" fmla="*/ 19 h 27"/>
                <a:gd name="T12" fmla="*/ 37 w 86"/>
                <a:gd name="T13" fmla="*/ 14 h 27"/>
                <a:gd name="T14" fmla="*/ 33 w 86"/>
                <a:gd name="T15" fmla="*/ 11 h 27"/>
                <a:gd name="T16" fmla="*/ 28 w 86"/>
                <a:gd name="T17" fmla="*/ 13 h 27"/>
                <a:gd name="T18" fmla="*/ 30 w 86"/>
                <a:gd name="T19" fmla="*/ 16 h 27"/>
                <a:gd name="T20" fmla="*/ 34 w 86"/>
                <a:gd name="T21" fmla="*/ 17 h 27"/>
                <a:gd name="T22" fmla="*/ 37 w 86"/>
                <a:gd name="T23" fmla="*/ 14 h 27"/>
                <a:gd name="T24" fmla="*/ 36 w 86"/>
                <a:gd name="T25" fmla="*/ 21 h 27"/>
                <a:gd name="T26" fmla="*/ 32 w 86"/>
                <a:gd name="T27" fmla="*/ 19 h 27"/>
                <a:gd name="T28" fmla="*/ 27 w 86"/>
                <a:gd name="T29" fmla="*/ 19 h 27"/>
                <a:gd name="T30" fmla="*/ 27 w 86"/>
                <a:gd name="T31" fmla="*/ 24 h 27"/>
                <a:gd name="T32" fmla="*/ 34 w 86"/>
                <a:gd name="T33" fmla="*/ 25 h 27"/>
                <a:gd name="T34" fmla="*/ 30 w 86"/>
                <a:gd name="T35" fmla="*/ 27 h 27"/>
                <a:gd name="T36" fmla="*/ 24 w 86"/>
                <a:gd name="T37" fmla="*/ 25 h 27"/>
                <a:gd name="T38" fmla="*/ 23 w 86"/>
                <a:gd name="T39" fmla="*/ 21 h 27"/>
                <a:gd name="T40" fmla="*/ 28 w 86"/>
                <a:gd name="T41" fmla="*/ 17 h 27"/>
                <a:gd name="T42" fmla="*/ 25 w 86"/>
                <a:gd name="T43" fmla="*/ 15 h 27"/>
                <a:gd name="T44" fmla="*/ 28 w 86"/>
                <a:gd name="T45" fmla="*/ 10 h 27"/>
                <a:gd name="T46" fmla="*/ 39 w 86"/>
                <a:gd name="T47" fmla="*/ 11 h 27"/>
                <a:gd name="T48" fmla="*/ 39 w 86"/>
                <a:gd name="T49" fmla="*/ 17 h 27"/>
                <a:gd name="T50" fmla="*/ 36 w 86"/>
                <a:gd name="T51" fmla="*/ 18 h 27"/>
                <a:gd name="T52" fmla="*/ 39 w 86"/>
                <a:gd name="T53" fmla="*/ 23 h 27"/>
                <a:gd name="T54" fmla="*/ 30 w 86"/>
                <a:gd name="T55" fmla="*/ 27 h 27"/>
                <a:gd name="T56" fmla="*/ 62 w 86"/>
                <a:gd name="T57" fmla="*/ 14 h 27"/>
                <a:gd name="T58" fmla="*/ 59 w 86"/>
                <a:gd name="T59" fmla="*/ 11 h 27"/>
                <a:gd name="T60" fmla="*/ 54 w 86"/>
                <a:gd name="T61" fmla="*/ 12 h 27"/>
                <a:gd name="T62" fmla="*/ 53 w 86"/>
                <a:gd name="T63" fmla="*/ 17 h 27"/>
                <a:gd name="T64" fmla="*/ 56 w 86"/>
                <a:gd name="T65" fmla="*/ 19 h 27"/>
                <a:gd name="T66" fmla="*/ 60 w 86"/>
                <a:gd name="T67" fmla="*/ 18 h 27"/>
                <a:gd name="T68" fmla="*/ 63 w 86"/>
                <a:gd name="T69" fmla="*/ 17 h 27"/>
                <a:gd name="T70" fmla="*/ 50 w 86"/>
                <a:gd name="T71" fmla="*/ 15 h 27"/>
                <a:gd name="T72" fmla="*/ 52 w 86"/>
                <a:gd name="T73" fmla="*/ 11 h 27"/>
                <a:gd name="T74" fmla="*/ 58 w 86"/>
                <a:gd name="T75" fmla="*/ 9 h 27"/>
                <a:gd name="T76" fmla="*/ 63 w 86"/>
                <a:gd name="T77" fmla="*/ 11 h 27"/>
                <a:gd name="T78" fmla="*/ 66 w 86"/>
                <a:gd name="T79" fmla="*/ 17 h 27"/>
                <a:gd name="T80" fmla="*/ 63 w 86"/>
                <a:gd name="T81" fmla="*/ 24 h 27"/>
                <a:gd name="T82" fmla="*/ 55 w 86"/>
                <a:gd name="T83" fmla="*/ 27 h 27"/>
                <a:gd name="T84" fmla="*/ 52 w 86"/>
                <a:gd name="T85" fmla="*/ 27 h 27"/>
                <a:gd name="T86" fmla="*/ 52 w 86"/>
                <a:gd name="T87" fmla="*/ 25 h 27"/>
                <a:gd name="T88" fmla="*/ 55 w 86"/>
                <a:gd name="T89" fmla="*/ 25 h 27"/>
                <a:gd name="T90" fmla="*/ 62 w 86"/>
                <a:gd name="T91" fmla="*/ 19 h 27"/>
                <a:gd name="T92" fmla="*/ 57 w 86"/>
                <a:gd name="T93" fmla="*/ 21 h 27"/>
                <a:gd name="T94" fmla="*/ 52 w 86"/>
                <a:gd name="T95" fmla="*/ 20 h 27"/>
                <a:gd name="T96" fmla="*/ 50 w 86"/>
                <a:gd name="T97" fmla="*/ 15 h 27"/>
                <a:gd name="T98" fmla="*/ 86 w 86"/>
                <a:gd name="T99" fmla="*/ 18 h 27"/>
                <a:gd name="T100" fmla="*/ 83 w 86"/>
                <a:gd name="T101" fmla="*/ 3 h 27"/>
                <a:gd name="T102" fmla="*/ 72 w 86"/>
                <a:gd name="T103" fmla="*/ 6 h 27"/>
                <a:gd name="T104" fmla="*/ 86 w 86"/>
                <a:gd name="T10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" h="27">
                  <a:moveTo>
                    <a:pt x="9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1" y="3"/>
                    <a:pt x="11" y="3"/>
                    <a:pt x="12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9" y="20"/>
                  </a:lnTo>
                  <a:close/>
                  <a:moveTo>
                    <a:pt x="37" y="14"/>
                  </a:move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5" y="11"/>
                    <a:pt x="33" y="11"/>
                  </a:cubicBezTo>
                  <a:cubicBezTo>
                    <a:pt x="32" y="11"/>
                    <a:pt x="31" y="11"/>
                    <a:pt x="30" y="11"/>
                  </a:cubicBezTo>
                  <a:cubicBezTo>
                    <a:pt x="29" y="12"/>
                    <a:pt x="29" y="12"/>
                    <a:pt x="28" y="13"/>
                  </a:cubicBezTo>
                  <a:cubicBezTo>
                    <a:pt x="28" y="14"/>
                    <a:pt x="28" y="14"/>
                    <a:pt x="29" y="15"/>
                  </a:cubicBezTo>
                  <a:cubicBezTo>
                    <a:pt x="29" y="15"/>
                    <a:pt x="30" y="15"/>
                    <a:pt x="30" y="16"/>
                  </a:cubicBezTo>
                  <a:cubicBezTo>
                    <a:pt x="31" y="16"/>
                    <a:pt x="31" y="16"/>
                    <a:pt x="32" y="17"/>
                  </a:cubicBezTo>
                  <a:cubicBezTo>
                    <a:pt x="33" y="17"/>
                    <a:pt x="33" y="17"/>
                    <a:pt x="34" y="17"/>
                  </a:cubicBezTo>
                  <a:cubicBezTo>
                    <a:pt x="35" y="17"/>
                    <a:pt x="36" y="17"/>
                    <a:pt x="36" y="16"/>
                  </a:cubicBezTo>
                  <a:cubicBezTo>
                    <a:pt x="37" y="16"/>
                    <a:pt x="37" y="15"/>
                    <a:pt x="37" y="14"/>
                  </a:cubicBezTo>
                  <a:moveTo>
                    <a:pt x="36" y="23"/>
                  </a:moveTo>
                  <a:cubicBezTo>
                    <a:pt x="36" y="22"/>
                    <a:pt x="36" y="22"/>
                    <a:pt x="36" y="21"/>
                  </a:cubicBezTo>
                  <a:cubicBezTo>
                    <a:pt x="35" y="21"/>
                    <a:pt x="34" y="20"/>
                    <a:pt x="33" y="20"/>
                  </a:cubicBezTo>
                  <a:cubicBezTo>
                    <a:pt x="33" y="19"/>
                    <a:pt x="33" y="19"/>
                    <a:pt x="32" y="19"/>
                  </a:cubicBezTo>
                  <a:cubicBezTo>
                    <a:pt x="31" y="19"/>
                    <a:pt x="31" y="18"/>
                    <a:pt x="30" y="18"/>
                  </a:cubicBezTo>
                  <a:cubicBezTo>
                    <a:pt x="29" y="18"/>
                    <a:pt x="28" y="19"/>
                    <a:pt x="27" y="19"/>
                  </a:cubicBezTo>
                  <a:cubicBezTo>
                    <a:pt x="27" y="20"/>
                    <a:pt x="26" y="20"/>
                    <a:pt x="26" y="21"/>
                  </a:cubicBezTo>
                  <a:cubicBezTo>
                    <a:pt x="26" y="22"/>
                    <a:pt x="26" y="23"/>
                    <a:pt x="27" y="24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2" y="26"/>
                    <a:pt x="33" y="25"/>
                    <a:pt x="34" y="25"/>
                  </a:cubicBezTo>
                  <a:cubicBezTo>
                    <a:pt x="35" y="24"/>
                    <a:pt x="36" y="24"/>
                    <a:pt x="36" y="23"/>
                  </a:cubicBezTo>
                  <a:moveTo>
                    <a:pt x="30" y="27"/>
                  </a:moveTo>
                  <a:cubicBezTo>
                    <a:pt x="29" y="27"/>
                    <a:pt x="28" y="27"/>
                    <a:pt x="27" y="26"/>
                  </a:cubicBezTo>
                  <a:cubicBezTo>
                    <a:pt x="26" y="26"/>
                    <a:pt x="25" y="25"/>
                    <a:pt x="24" y="25"/>
                  </a:cubicBezTo>
                  <a:cubicBezTo>
                    <a:pt x="23" y="24"/>
                    <a:pt x="23" y="24"/>
                    <a:pt x="23" y="23"/>
                  </a:cubicBezTo>
                  <a:cubicBezTo>
                    <a:pt x="23" y="22"/>
                    <a:pt x="22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5" y="18"/>
                    <a:pt x="26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6"/>
                    <a:pt x="26" y="16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6" y="11"/>
                    <a:pt x="28" y="10"/>
                  </a:cubicBezTo>
                  <a:cubicBezTo>
                    <a:pt x="29" y="9"/>
                    <a:pt x="31" y="9"/>
                    <a:pt x="34" y="10"/>
                  </a:cubicBezTo>
                  <a:cubicBezTo>
                    <a:pt x="36" y="10"/>
                    <a:pt x="38" y="10"/>
                    <a:pt x="39" y="11"/>
                  </a:cubicBezTo>
                  <a:cubicBezTo>
                    <a:pt x="40" y="12"/>
                    <a:pt x="41" y="14"/>
                    <a:pt x="40" y="15"/>
                  </a:cubicBezTo>
                  <a:cubicBezTo>
                    <a:pt x="40" y="16"/>
                    <a:pt x="40" y="16"/>
                    <a:pt x="39" y="17"/>
                  </a:cubicBezTo>
                  <a:cubicBezTo>
                    <a:pt x="38" y="18"/>
                    <a:pt x="37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9"/>
                    <a:pt x="38" y="20"/>
                    <a:pt x="39" y="20"/>
                  </a:cubicBezTo>
                  <a:cubicBezTo>
                    <a:pt x="39" y="21"/>
                    <a:pt x="40" y="22"/>
                    <a:pt x="39" y="23"/>
                  </a:cubicBezTo>
                  <a:cubicBezTo>
                    <a:pt x="39" y="25"/>
                    <a:pt x="38" y="26"/>
                    <a:pt x="36" y="26"/>
                  </a:cubicBezTo>
                  <a:cubicBezTo>
                    <a:pt x="34" y="27"/>
                    <a:pt x="32" y="27"/>
                    <a:pt x="30" y="27"/>
                  </a:cubicBezTo>
                  <a:moveTo>
                    <a:pt x="63" y="17"/>
                  </a:moveTo>
                  <a:cubicBezTo>
                    <a:pt x="63" y="15"/>
                    <a:pt x="62" y="15"/>
                    <a:pt x="62" y="14"/>
                  </a:cubicBezTo>
                  <a:cubicBezTo>
                    <a:pt x="62" y="13"/>
                    <a:pt x="61" y="13"/>
                    <a:pt x="61" y="12"/>
                  </a:cubicBezTo>
                  <a:cubicBezTo>
                    <a:pt x="60" y="12"/>
                    <a:pt x="60" y="12"/>
                    <a:pt x="59" y="11"/>
                  </a:cubicBezTo>
                  <a:cubicBezTo>
                    <a:pt x="59" y="11"/>
                    <a:pt x="58" y="11"/>
                    <a:pt x="58" y="11"/>
                  </a:cubicBezTo>
                  <a:cubicBezTo>
                    <a:pt x="56" y="11"/>
                    <a:pt x="55" y="12"/>
                    <a:pt x="54" y="12"/>
                  </a:cubicBezTo>
                  <a:cubicBezTo>
                    <a:pt x="53" y="13"/>
                    <a:pt x="53" y="14"/>
                    <a:pt x="53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7"/>
                    <a:pt x="54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9" y="19"/>
                    <a:pt x="59" y="19"/>
                    <a:pt x="60" y="18"/>
                  </a:cubicBezTo>
                  <a:cubicBezTo>
                    <a:pt x="61" y="18"/>
                    <a:pt x="62" y="18"/>
                    <a:pt x="62" y="18"/>
                  </a:cubicBezTo>
                  <a:cubicBezTo>
                    <a:pt x="63" y="18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moveTo>
                    <a:pt x="50" y="15"/>
                  </a:moveTo>
                  <a:cubicBezTo>
                    <a:pt x="50" y="14"/>
                    <a:pt x="50" y="14"/>
                    <a:pt x="50" y="13"/>
                  </a:cubicBezTo>
                  <a:cubicBezTo>
                    <a:pt x="51" y="12"/>
                    <a:pt x="51" y="11"/>
                    <a:pt x="52" y="11"/>
                  </a:cubicBezTo>
                  <a:cubicBezTo>
                    <a:pt x="53" y="10"/>
                    <a:pt x="53" y="10"/>
                    <a:pt x="55" y="10"/>
                  </a:cubicBezTo>
                  <a:cubicBezTo>
                    <a:pt x="56" y="9"/>
                    <a:pt x="57" y="9"/>
                    <a:pt x="58" y="9"/>
                  </a:cubicBezTo>
                  <a:cubicBezTo>
                    <a:pt x="59" y="9"/>
                    <a:pt x="60" y="9"/>
                    <a:pt x="61" y="10"/>
                  </a:cubicBezTo>
                  <a:cubicBezTo>
                    <a:pt x="62" y="10"/>
                    <a:pt x="63" y="10"/>
                    <a:pt x="63" y="11"/>
                  </a:cubicBezTo>
                  <a:cubicBezTo>
                    <a:pt x="64" y="11"/>
                    <a:pt x="65" y="12"/>
                    <a:pt x="65" y="13"/>
                  </a:cubicBezTo>
                  <a:cubicBezTo>
                    <a:pt x="66" y="14"/>
                    <a:pt x="66" y="16"/>
                    <a:pt x="66" y="17"/>
                  </a:cubicBezTo>
                  <a:cubicBezTo>
                    <a:pt x="66" y="19"/>
                    <a:pt x="66" y="20"/>
                    <a:pt x="65" y="21"/>
                  </a:cubicBezTo>
                  <a:cubicBezTo>
                    <a:pt x="65" y="22"/>
                    <a:pt x="64" y="23"/>
                    <a:pt x="63" y="24"/>
                  </a:cubicBezTo>
                  <a:cubicBezTo>
                    <a:pt x="62" y="25"/>
                    <a:pt x="61" y="26"/>
                    <a:pt x="60" y="26"/>
                  </a:cubicBezTo>
                  <a:cubicBezTo>
                    <a:pt x="58" y="27"/>
                    <a:pt x="57" y="27"/>
                    <a:pt x="55" y="27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7" y="25"/>
                    <a:pt x="59" y="25"/>
                    <a:pt x="60" y="24"/>
                  </a:cubicBezTo>
                  <a:cubicBezTo>
                    <a:pt x="62" y="23"/>
                    <a:pt x="62" y="21"/>
                    <a:pt x="62" y="19"/>
                  </a:cubicBezTo>
                  <a:cubicBezTo>
                    <a:pt x="62" y="20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1" y="19"/>
                    <a:pt x="51" y="18"/>
                    <a:pt x="50" y="18"/>
                  </a:cubicBezTo>
                  <a:cubicBezTo>
                    <a:pt x="50" y="17"/>
                    <a:pt x="50" y="16"/>
                    <a:pt x="50" y="15"/>
                  </a:cubicBezTo>
                  <a:moveTo>
                    <a:pt x="86" y="1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8" name="Freeform 126"/>
            <p:cNvSpPr/>
            <p:nvPr userDrawn="1"/>
          </p:nvSpPr>
          <p:spPr bwMode="auto">
            <a:xfrm>
              <a:off x="1184" y="728"/>
              <a:ext cx="14" cy="14"/>
            </a:xfrm>
            <a:custGeom>
              <a:avLst/>
              <a:gdLst>
                <a:gd name="T0" fmla="*/ 2 w 11"/>
                <a:gd name="T1" fmla="*/ 12 h 12"/>
                <a:gd name="T2" fmla="*/ 2 w 11"/>
                <a:gd name="T3" fmla="*/ 8 h 12"/>
                <a:gd name="T4" fmla="*/ 1 w 11"/>
                <a:gd name="T5" fmla="*/ 3 h 12"/>
                <a:gd name="T6" fmla="*/ 8 w 11"/>
                <a:gd name="T7" fmla="*/ 3 h 12"/>
                <a:gd name="T8" fmla="*/ 9 w 11"/>
                <a:gd name="T9" fmla="*/ 5 h 12"/>
                <a:gd name="T10" fmla="*/ 8 w 11"/>
                <a:gd name="T11" fmla="*/ 11 h 12"/>
                <a:gd name="T12" fmla="*/ 2 w 1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cubicBezTo>
                    <a:pt x="0" y="11"/>
                    <a:pt x="1" y="10"/>
                    <a:pt x="2" y="8"/>
                  </a:cubicBezTo>
                  <a:cubicBezTo>
                    <a:pt x="2" y="7"/>
                    <a:pt x="1" y="5"/>
                    <a:pt x="1" y="3"/>
                  </a:cubicBezTo>
                  <a:cubicBezTo>
                    <a:pt x="2" y="0"/>
                    <a:pt x="6" y="2"/>
                    <a:pt x="8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0" y="7"/>
                    <a:pt x="11" y="10"/>
                    <a:pt x="8" y="11"/>
                  </a:cubicBezTo>
                  <a:cubicBezTo>
                    <a:pt x="6" y="12"/>
                    <a:pt x="4" y="12"/>
                    <a:pt x="2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9" name="Freeform 127"/>
            <p:cNvSpPr/>
            <p:nvPr userDrawn="1"/>
          </p:nvSpPr>
          <p:spPr bwMode="auto">
            <a:xfrm>
              <a:off x="1148" y="686"/>
              <a:ext cx="51" cy="45"/>
            </a:xfrm>
            <a:custGeom>
              <a:avLst/>
              <a:gdLst>
                <a:gd name="T0" fmla="*/ 7 w 41"/>
                <a:gd name="T1" fmla="*/ 35 h 36"/>
                <a:gd name="T2" fmla="*/ 7 w 41"/>
                <a:gd name="T3" fmla="*/ 35 h 36"/>
                <a:gd name="T4" fmla="*/ 7 w 41"/>
                <a:gd name="T5" fmla="*/ 34 h 36"/>
                <a:gd name="T6" fmla="*/ 15 w 41"/>
                <a:gd name="T7" fmla="*/ 32 h 36"/>
                <a:gd name="T8" fmla="*/ 20 w 41"/>
                <a:gd name="T9" fmla="*/ 28 h 36"/>
                <a:gd name="T10" fmla="*/ 6 w 41"/>
                <a:gd name="T11" fmla="*/ 29 h 36"/>
                <a:gd name="T12" fmla="*/ 2 w 41"/>
                <a:gd name="T13" fmla="*/ 26 h 36"/>
                <a:gd name="T14" fmla="*/ 2 w 41"/>
                <a:gd name="T15" fmla="*/ 26 h 36"/>
                <a:gd name="T16" fmla="*/ 3 w 41"/>
                <a:gd name="T17" fmla="*/ 21 h 36"/>
                <a:gd name="T18" fmla="*/ 19 w 41"/>
                <a:gd name="T19" fmla="*/ 21 h 36"/>
                <a:gd name="T20" fmla="*/ 24 w 41"/>
                <a:gd name="T21" fmla="*/ 20 h 36"/>
                <a:gd name="T22" fmla="*/ 29 w 41"/>
                <a:gd name="T23" fmla="*/ 3 h 36"/>
                <a:gd name="T24" fmla="*/ 35 w 41"/>
                <a:gd name="T25" fmla="*/ 6 h 36"/>
                <a:gd name="T26" fmla="*/ 36 w 41"/>
                <a:gd name="T27" fmla="*/ 7 h 36"/>
                <a:gd name="T28" fmla="*/ 36 w 41"/>
                <a:gd name="T29" fmla="*/ 7 h 36"/>
                <a:gd name="T30" fmla="*/ 35 w 41"/>
                <a:gd name="T31" fmla="*/ 11 h 36"/>
                <a:gd name="T32" fmla="*/ 31 w 41"/>
                <a:gd name="T33" fmla="*/ 20 h 36"/>
                <a:gd name="T34" fmla="*/ 40 w 41"/>
                <a:gd name="T35" fmla="*/ 19 h 36"/>
                <a:gd name="T36" fmla="*/ 38 w 41"/>
                <a:gd name="T37" fmla="*/ 23 h 36"/>
                <a:gd name="T38" fmla="*/ 29 w 41"/>
                <a:gd name="T39" fmla="*/ 24 h 36"/>
                <a:gd name="T40" fmla="*/ 23 w 41"/>
                <a:gd name="T41" fmla="*/ 32 h 36"/>
                <a:gd name="T42" fmla="*/ 21 w 41"/>
                <a:gd name="T43" fmla="*/ 34 h 36"/>
                <a:gd name="T44" fmla="*/ 14 w 41"/>
                <a:gd name="T45" fmla="*/ 35 h 36"/>
                <a:gd name="T46" fmla="*/ 7 w 41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6"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8" y="34"/>
                    <a:pt x="15" y="32"/>
                    <a:pt x="15" y="32"/>
                  </a:cubicBezTo>
                  <a:cubicBezTo>
                    <a:pt x="17" y="31"/>
                    <a:pt x="19" y="30"/>
                    <a:pt x="20" y="28"/>
                  </a:cubicBezTo>
                  <a:cubicBezTo>
                    <a:pt x="15" y="28"/>
                    <a:pt x="11" y="30"/>
                    <a:pt x="6" y="29"/>
                  </a:cubicBezTo>
                  <a:cubicBezTo>
                    <a:pt x="4" y="28"/>
                    <a:pt x="3" y="27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4"/>
                    <a:pt x="0" y="22"/>
                    <a:pt x="3" y="21"/>
                  </a:cubicBezTo>
                  <a:cubicBezTo>
                    <a:pt x="7" y="23"/>
                    <a:pt x="15" y="22"/>
                    <a:pt x="19" y="21"/>
                  </a:cubicBezTo>
                  <a:cubicBezTo>
                    <a:pt x="20" y="21"/>
                    <a:pt x="23" y="21"/>
                    <a:pt x="24" y="20"/>
                  </a:cubicBezTo>
                  <a:cubicBezTo>
                    <a:pt x="26" y="15"/>
                    <a:pt x="27" y="9"/>
                    <a:pt x="29" y="3"/>
                  </a:cubicBezTo>
                  <a:cubicBezTo>
                    <a:pt x="31" y="0"/>
                    <a:pt x="33" y="3"/>
                    <a:pt x="35" y="6"/>
                  </a:cubicBezTo>
                  <a:cubicBezTo>
                    <a:pt x="35" y="6"/>
                    <a:pt x="36" y="6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9"/>
                    <a:pt x="37" y="10"/>
                    <a:pt x="35" y="11"/>
                  </a:cubicBezTo>
                  <a:cubicBezTo>
                    <a:pt x="33" y="14"/>
                    <a:pt x="32" y="17"/>
                    <a:pt x="31" y="20"/>
                  </a:cubicBezTo>
                  <a:cubicBezTo>
                    <a:pt x="34" y="20"/>
                    <a:pt x="37" y="18"/>
                    <a:pt x="40" y="19"/>
                  </a:cubicBezTo>
                  <a:cubicBezTo>
                    <a:pt x="41" y="21"/>
                    <a:pt x="40" y="22"/>
                    <a:pt x="38" y="23"/>
                  </a:cubicBezTo>
                  <a:cubicBezTo>
                    <a:pt x="36" y="23"/>
                    <a:pt x="33" y="24"/>
                    <a:pt x="29" y="24"/>
                  </a:cubicBezTo>
                  <a:cubicBezTo>
                    <a:pt x="28" y="27"/>
                    <a:pt x="26" y="30"/>
                    <a:pt x="23" y="32"/>
                  </a:cubicBezTo>
                  <a:cubicBezTo>
                    <a:pt x="23" y="33"/>
                    <a:pt x="21" y="34"/>
                    <a:pt x="21" y="34"/>
                  </a:cubicBezTo>
                  <a:cubicBezTo>
                    <a:pt x="19" y="34"/>
                    <a:pt x="17" y="35"/>
                    <a:pt x="14" y="35"/>
                  </a:cubicBezTo>
                  <a:cubicBezTo>
                    <a:pt x="8" y="36"/>
                    <a:pt x="8" y="35"/>
                    <a:pt x="7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0" name="Freeform 128"/>
            <p:cNvSpPr/>
            <p:nvPr userDrawn="1"/>
          </p:nvSpPr>
          <p:spPr bwMode="auto">
            <a:xfrm>
              <a:off x="1063" y="714"/>
              <a:ext cx="20" cy="41"/>
            </a:xfrm>
            <a:custGeom>
              <a:avLst/>
              <a:gdLst>
                <a:gd name="T0" fmla="*/ 7 w 16"/>
                <a:gd name="T1" fmla="*/ 33 h 33"/>
                <a:gd name="T2" fmla="*/ 0 w 16"/>
                <a:gd name="T3" fmla="*/ 30 h 33"/>
                <a:gd name="T4" fmla="*/ 0 w 16"/>
                <a:gd name="T5" fmla="*/ 28 h 33"/>
                <a:gd name="T6" fmla="*/ 10 w 16"/>
                <a:gd name="T7" fmla="*/ 11 h 33"/>
                <a:gd name="T8" fmla="*/ 12 w 16"/>
                <a:gd name="T9" fmla="*/ 3 h 33"/>
                <a:gd name="T10" fmla="*/ 12 w 16"/>
                <a:gd name="T11" fmla="*/ 2 h 33"/>
                <a:gd name="T12" fmla="*/ 12 w 16"/>
                <a:gd name="T13" fmla="*/ 2 h 33"/>
                <a:gd name="T14" fmla="*/ 15 w 16"/>
                <a:gd name="T15" fmla="*/ 2 h 33"/>
                <a:gd name="T16" fmla="*/ 14 w 16"/>
                <a:gd name="T17" fmla="*/ 7 h 33"/>
                <a:gd name="T18" fmla="*/ 13 w 16"/>
                <a:gd name="T19" fmla="*/ 16 h 33"/>
                <a:gd name="T20" fmla="*/ 13 w 16"/>
                <a:gd name="T21" fmla="*/ 19 h 33"/>
                <a:gd name="T22" fmla="*/ 11 w 16"/>
                <a:gd name="T23" fmla="*/ 26 h 33"/>
                <a:gd name="T24" fmla="*/ 9 w 16"/>
                <a:gd name="T25" fmla="*/ 33 h 33"/>
                <a:gd name="T26" fmla="*/ 7 w 16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33">
                  <a:moveTo>
                    <a:pt x="7" y="33"/>
                  </a:moveTo>
                  <a:cubicBezTo>
                    <a:pt x="5" y="33"/>
                    <a:pt x="2" y="31"/>
                    <a:pt x="0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4" y="23"/>
                    <a:pt x="7" y="17"/>
                    <a:pt x="10" y="11"/>
                  </a:cubicBezTo>
                  <a:cubicBezTo>
                    <a:pt x="11" y="8"/>
                    <a:pt x="11" y="5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4" y="0"/>
                    <a:pt x="15" y="2"/>
                  </a:cubicBezTo>
                  <a:cubicBezTo>
                    <a:pt x="16" y="3"/>
                    <a:pt x="14" y="5"/>
                    <a:pt x="14" y="7"/>
                  </a:cubicBezTo>
                  <a:cubicBezTo>
                    <a:pt x="14" y="10"/>
                    <a:pt x="14" y="13"/>
                    <a:pt x="13" y="16"/>
                  </a:cubicBezTo>
                  <a:cubicBezTo>
                    <a:pt x="13" y="16"/>
                    <a:pt x="13" y="16"/>
                    <a:pt x="13" y="19"/>
                  </a:cubicBezTo>
                  <a:cubicBezTo>
                    <a:pt x="12" y="21"/>
                    <a:pt x="11" y="24"/>
                    <a:pt x="11" y="26"/>
                  </a:cubicBezTo>
                  <a:cubicBezTo>
                    <a:pt x="10" y="28"/>
                    <a:pt x="10" y="31"/>
                    <a:pt x="9" y="33"/>
                  </a:cubicBezTo>
                  <a:cubicBezTo>
                    <a:pt x="8" y="33"/>
                    <a:pt x="8" y="33"/>
                    <a:pt x="7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1" name="Freeform 129"/>
            <p:cNvSpPr/>
            <p:nvPr userDrawn="1"/>
          </p:nvSpPr>
          <p:spPr bwMode="auto">
            <a:xfrm>
              <a:off x="1090" y="704"/>
              <a:ext cx="16" cy="16"/>
            </a:xfrm>
            <a:custGeom>
              <a:avLst/>
              <a:gdLst>
                <a:gd name="T0" fmla="*/ 8 w 13"/>
                <a:gd name="T1" fmla="*/ 12 h 13"/>
                <a:gd name="T2" fmla="*/ 1 w 13"/>
                <a:gd name="T3" fmla="*/ 10 h 13"/>
                <a:gd name="T4" fmla="*/ 1 w 13"/>
                <a:gd name="T5" fmla="*/ 8 h 13"/>
                <a:gd name="T6" fmla="*/ 2 w 13"/>
                <a:gd name="T7" fmla="*/ 7 h 13"/>
                <a:gd name="T8" fmla="*/ 5 w 13"/>
                <a:gd name="T9" fmla="*/ 6 h 13"/>
                <a:gd name="T10" fmla="*/ 12 w 13"/>
                <a:gd name="T11" fmla="*/ 1 h 13"/>
                <a:gd name="T12" fmla="*/ 8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8" y="12"/>
                  </a:moveTo>
                  <a:cubicBezTo>
                    <a:pt x="5" y="13"/>
                    <a:pt x="3" y="12"/>
                    <a:pt x="1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8"/>
                    <a:pt x="1" y="8"/>
                    <a:pt x="2" y="7"/>
                  </a:cubicBezTo>
                  <a:cubicBezTo>
                    <a:pt x="3" y="7"/>
                    <a:pt x="3" y="7"/>
                    <a:pt x="5" y="6"/>
                  </a:cubicBezTo>
                  <a:cubicBezTo>
                    <a:pt x="6" y="5"/>
                    <a:pt x="10" y="0"/>
                    <a:pt x="12" y="1"/>
                  </a:cubicBezTo>
                  <a:cubicBezTo>
                    <a:pt x="13" y="4"/>
                    <a:pt x="11" y="10"/>
                    <a:pt x="8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2" name="Freeform 130"/>
            <p:cNvSpPr/>
            <p:nvPr userDrawn="1"/>
          </p:nvSpPr>
          <p:spPr bwMode="auto">
            <a:xfrm>
              <a:off x="1062" y="710"/>
              <a:ext cx="12" cy="14"/>
            </a:xfrm>
            <a:custGeom>
              <a:avLst/>
              <a:gdLst>
                <a:gd name="T0" fmla="*/ 5 w 10"/>
                <a:gd name="T1" fmla="*/ 11 h 11"/>
                <a:gd name="T2" fmla="*/ 1 w 10"/>
                <a:gd name="T3" fmla="*/ 4 h 11"/>
                <a:gd name="T4" fmla="*/ 6 w 10"/>
                <a:gd name="T5" fmla="*/ 1 h 11"/>
                <a:gd name="T6" fmla="*/ 10 w 10"/>
                <a:gd name="T7" fmla="*/ 6 h 11"/>
                <a:gd name="T8" fmla="*/ 5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1"/>
                  </a:moveTo>
                  <a:cubicBezTo>
                    <a:pt x="3" y="10"/>
                    <a:pt x="1" y="5"/>
                    <a:pt x="1" y="4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9" y="2"/>
                    <a:pt x="10" y="3"/>
                    <a:pt x="10" y="6"/>
                  </a:cubicBezTo>
                  <a:cubicBezTo>
                    <a:pt x="8" y="9"/>
                    <a:pt x="7" y="9"/>
                    <a:pt x="5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3" name="Freeform 131"/>
            <p:cNvSpPr/>
            <p:nvPr userDrawn="1"/>
          </p:nvSpPr>
          <p:spPr bwMode="auto">
            <a:xfrm>
              <a:off x="1085" y="688"/>
              <a:ext cx="19" cy="21"/>
            </a:xfrm>
            <a:custGeom>
              <a:avLst/>
              <a:gdLst>
                <a:gd name="T0" fmla="*/ 8 w 15"/>
                <a:gd name="T1" fmla="*/ 17 h 17"/>
                <a:gd name="T2" fmla="*/ 7 w 15"/>
                <a:gd name="T3" fmla="*/ 12 h 17"/>
                <a:gd name="T4" fmla="*/ 5 w 15"/>
                <a:gd name="T5" fmla="*/ 13 h 17"/>
                <a:gd name="T6" fmla="*/ 0 w 15"/>
                <a:gd name="T7" fmla="*/ 9 h 17"/>
                <a:gd name="T8" fmla="*/ 2 w 15"/>
                <a:gd name="T9" fmla="*/ 7 h 17"/>
                <a:gd name="T10" fmla="*/ 7 w 15"/>
                <a:gd name="T11" fmla="*/ 2 h 17"/>
                <a:gd name="T12" fmla="*/ 14 w 15"/>
                <a:gd name="T13" fmla="*/ 4 h 17"/>
                <a:gd name="T14" fmla="*/ 13 w 15"/>
                <a:gd name="T15" fmla="*/ 11 h 17"/>
                <a:gd name="T16" fmla="*/ 9 w 15"/>
                <a:gd name="T17" fmla="*/ 16 h 17"/>
                <a:gd name="T18" fmla="*/ 8 w 15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7">
                  <a:moveTo>
                    <a:pt x="8" y="17"/>
                  </a:moveTo>
                  <a:cubicBezTo>
                    <a:pt x="7" y="16"/>
                    <a:pt x="8" y="12"/>
                    <a:pt x="7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3" y="13"/>
                    <a:pt x="0" y="11"/>
                    <a:pt x="0" y="9"/>
                  </a:cubicBezTo>
                  <a:cubicBezTo>
                    <a:pt x="1" y="7"/>
                    <a:pt x="0" y="8"/>
                    <a:pt x="2" y="7"/>
                  </a:cubicBezTo>
                  <a:cubicBezTo>
                    <a:pt x="4" y="5"/>
                    <a:pt x="6" y="3"/>
                    <a:pt x="7" y="2"/>
                  </a:cubicBezTo>
                  <a:cubicBezTo>
                    <a:pt x="11" y="0"/>
                    <a:pt x="13" y="1"/>
                    <a:pt x="14" y="4"/>
                  </a:cubicBezTo>
                  <a:cubicBezTo>
                    <a:pt x="15" y="7"/>
                    <a:pt x="14" y="9"/>
                    <a:pt x="13" y="11"/>
                  </a:cubicBezTo>
                  <a:cubicBezTo>
                    <a:pt x="12" y="13"/>
                    <a:pt x="10" y="15"/>
                    <a:pt x="9" y="16"/>
                  </a:cubicBezTo>
                  <a:cubicBezTo>
                    <a:pt x="9" y="17"/>
                    <a:pt x="8" y="17"/>
                    <a:pt x="8" y="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4" name="Freeform 132"/>
            <p:cNvSpPr/>
            <p:nvPr userDrawn="1"/>
          </p:nvSpPr>
          <p:spPr bwMode="auto">
            <a:xfrm>
              <a:off x="1062" y="693"/>
              <a:ext cx="12" cy="13"/>
            </a:xfrm>
            <a:custGeom>
              <a:avLst/>
              <a:gdLst>
                <a:gd name="T0" fmla="*/ 4 w 10"/>
                <a:gd name="T1" fmla="*/ 11 h 11"/>
                <a:gd name="T2" fmla="*/ 3 w 10"/>
                <a:gd name="T3" fmla="*/ 9 h 11"/>
                <a:gd name="T4" fmla="*/ 1 w 10"/>
                <a:gd name="T5" fmla="*/ 6 h 11"/>
                <a:gd name="T6" fmla="*/ 1 w 10"/>
                <a:gd name="T7" fmla="*/ 0 h 11"/>
                <a:gd name="T8" fmla="*/ 10 w 10"/>
                <a:gd name="T9" fmla="*/ 5 h 11"/>
                <a:gd name="T10" fmla="*/ 4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4" y="11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2" y="7"/>
                    <a:pt x="1" y="6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3" y="0"/>
                    <a:pt x="10" y="1"/>
                    <a:pt x="10" y="5"/>
                  </a:cubicBezTo>
                  <a:cubicBezTo>
                    <a:pt x="9" y="7"/>
                    <a:pt x="6" y="10"/>
                    <a:pt x="4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5" name="Freeform 133"/>
            <p:cNvSpPr/>
            <p:nvPr userDrawn="1"/>
          </p:nvSpPr>
          <p:spPr bwMode="auto">
            <a:xfrm>
              <a:off x="996" y="742"/>
              <a:ext cx="47" cy="83"/>
            </a:xfrm>
            <a:custGeom>
              <a:avLst/>
              <a:gdLst>
                <a:gd name="T0" fmla="*/ 22 w 38"/>
                <a:gd name="T1" fmla="*/ 64 h 66"/>
                <a:gd name="T2" fmla="*/ 13 w 38"/>
                <a:gd name="T3" fmla="*/ 61 h 66"/>
                <a:gd name="T4" fmla="*/ 13 w 38"/>
                <a:gd name="T5" fmla="*/ 59 h 66"/>
                <a:gd name="T6" fmla="*/ 13 w 38"/>
                <a:gd name="T7" fmla="*/ 59 h 66"/>
                <a:gd name="T8" fmla="*/ 8 w 38"/>
                <a:gd name="T9" fmla="*/ 46 h 66"/>
                <a:gd name="T10" fmla="*/ 7 w 38"/>
                <a:gd name="T11" fmla="*/ 42 h 66"/>
                <a:gd name="T12" fmla="*/ 10 w 38"/>
                <a:gd name="T13" fmla="*/ 44 h 66"/>
                <a:gd name="T14" fmla="*/ 11 w 38"/>
                <a:gd name="T15" fmla="*/ 42 h 66"/>
                <a:gd name="T16" fmla="*/ 11 w 38"/>
                <a:gd name="T17" fmla="*/ 33 h 66"/>
                <a:gd name="T18" fmla="*/ 8 w 38"/>
                <a:gd name="T19" fmla="*/ 31 h 66"/>
                <a:gd name="T20" fmla="*/ 4 w 38"/>
                <a:gd name="T21" fmla="*/ 34 h 66"/>
                <a:gd name="T22" fmla="*/ 4 w 38"/>
                <a:gd name="T23" fmla="*/ 27 h 66"/>
                <a:gd name="T24" fmla="*/ 0 w 38"/>
                <a:gd name="T25" fmla="*/ 23 h 66"/>
                <a:gd name="T26" fmla="*/ 6 w 38"/>
                <a:gd name="T27" fmla="*/ 21 h 66"/>
                <a:gd name="T28" fmla="*/ 10 w 38"/>
                <a:gd name="T29" fmla="*/ 23 h 66"/>
                <a:gd name="T30" fmla="*/ 11 w 38"/>
                <a:gd name="T31" fmla="*/ 25 h 66"/>
                <a:gd name="T32" fmla="*/ 12 w 38"/>
                <a:gd name="T33" fmla="*/ 24 h 66"/>
                <a:gd name="T34" fmla="*/ 12 w 38"/>
                <a:gd name="T35" fmla="*/ 17 h 66"/>
                <a:gd name="T36" fmla="*/ 7 w 38"/>
                <a:gd name="T37" fmla="*/ 10 h 66"/>
                <a:gd name="T38" fmla="*/ 12 w 38"/>
                <a:gd name="T39" fmla="*/ 6 h 66"/>
                <a:gd name="T40" fmla="*/ 13 w 38"/>
                <a:gd name="T41" fmla="*/ 1 h 66"/>
                <a:gd name="T42" fmla="*/ 14 w 38"/>
                <a:gd name="T43" fmla="*/ 0 h 66"/>
                <a:gd name="T44" fmla="*/ 16 w 38"/>
                <a:gd name="T45" fmla="*/ 1 h 66"/>
                <a:gd name="T46" fmla="*/ 18 w 38"/>
                <a:gd name="T47" fmla="*/ 12 h 66"/>
                <a:gd name="T48" fmla="*/ 17 w 38"/>
                <a:gd name="T49" fmla="*/ 8 h 66"/>
                <a:gd name="T50" fmla="*/ 22 w 38"/>
                <a:gd name="T51" fmla="*/ 3 h 66"/>
                <a:gd name="T52" fmla="*/ 25 w 38"/>
                <a:gd name="T53" fmla="*/ 7 h 66"/>
                <a:gd name="T54" fmla="*/ 26 w 38"/>
                <a:gd name="T55" fmla="*/ 8 h 66"/>
                <a:gd name="T56" fmla="*/ 35 w 38"/>
                <a:gd name="T57" fmla="*/ 15 h 66"/>
                <a:gd name="T58" fmla="*/ 37 w 38"/>
                <a:gd name="T59" fmla="*/ 19 h 66"/>
                <a:gd name="T60" fmla="*/ 37 w 38"/>
                <a:gd name="T61" fmla="*/ 20 h 66"/>
                <a:gd name="T62" fmla="*/ 37 w 38"/>
                <a:gd name="T63" fmla="*/ 20 h 66"/>
                <a:gd name="T64" fmla="*/ 36 w 38"/>
                <a:gd name="T65" fmla="*/ 24 h 66"/>
                <a:gd name="T66" fmla="*/ 23 w 38"/>
                <a:gd name="T67" fmla="*/ 15 h 66"/>
                <a:gd name="T68" fmla="*/ 23 w 38"/>
                <a:gd name="T69" fmla="*/ 15 h 66"/>
                <a:gd name="T70" fmla="*/ 27 w 38"/>
                <a:gd name="T71" fmla="*/ 25 h 66"/>
                <a:gd name="T72" fmla="*/ 22 w 38"/>
                <a:gd name="T73" fmla="*/ 27 h 66"/>
                <a:gd name="T74" fmla="*/ 22 w 38"/>
                <a:gd name="T75" fmla="*/ 25 h 66"/>
                <a:gd name="T76" fmla="*/ 15 w 38"/>
                <a:gd name="T77" fmla="*/ 19 h 66"/>
                <a:gd name="T78" fmla="*/ 16 w 38"/>
                <a:gd name="T79" fmla="*/ 27 h 66"/>
                <a:gd name="T80" fmla="*/ 17 w 38"/>
                <a:gd name="T81" fmla="*/ 31 h 66"/>
                <a:gd name="T82" fmla="*/ 21 w 38"/>
                <a:gd name="T83" fmla="*/ 35 h 66"/>
                <a:gd name="T84" fmla="*/ 22 w 38"/>
                <a:gd name="T85" fmla="*/ 38 h 66"/>
                <a:gd name="T86" fmla="*/ 22 w 38"/>
                <a:gd name="T87" fmla="*/ 39 h 66"/>
                <a:gd name="T88" fmla="*/ 22 w 38"/>
                <a:gd name="T89" fmla="*/ 44 h 66"/>
                <a:gd name="T90" fmla="*/ 21 w 38"/>
                <a:gd name="T91" fmla="*/ 44 h 66"/>
                <a:gd name="T92" fmla="*/ 17 w 38"/>
                <a:gd name="T93" fmla="*/ 38 h 66"/>
                <a:gd name="T94" fmla="*/ 16 w 38"/>
                <a:gd name="T95" fmla="*/ 44 h 66"/>
                <a:gd name="T96" fmla="*/ 13 w 38"/>
                <a:gd name="T97" fmla="*/ 46 h 66"/>
                <a:gd name="T98" fmla="*/ 13 w 38"/>
                <a:gd name="T99" fmla="*/ 46 h 66"/>
                <a:gd name="T100" fmla="*/ 12 w 38"/>
                <a:gd name="T101" fmla="*/ 47 h 66"/>
                <a:gd name="T102" fmla="*/ 14 w 38"/>
                <a:gd name="T103" fmla="*/ 50 h 66"/>
                <a:gd name="T104" fmla="*/ 23 w 38"/>
                <a:gd name="T105" fmla="*/ 62 h 66"/>
                <a:gd name="T106" fmla="*/ 22 w 38"/>
                <a:gd name="T107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" h="66">
                  <a:moveTo>
                    <a:pt x="22" y="64"/>
                  </a:moveTo>
                  <a:cubicBezTo>
                    <a:pt x="19" y="66"/>
                    <a:pt x="12" y="65"/>
                    <a:pt x="13" y="61"/>
                  </a:cubicBezTo>
                  <a:cubicBezTo>
                    <a:pt x="13" y="60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4"/>
                    <a:pt x="9" y="50"/>
                    <a:pt x="8" y="46"/>
                  </a:cubicBezTo>
                  <a:cubicBezTo>
                    <a:pt x="7" y="45"/>
                    <a:pt x="7" y="44"/>
                    <a:pt x="7" y="42"/>
                  </a:cubicBezTo>
                  <a:cubicBezTo>
                    <a:pt x="8" y="42"/>
                    <a:pt x="9" y="43"/>
                    <a:pt x="10" y="44"/>
                  </a:cubicBezTo>
                  <a:cubicBezTo>
                    <a:pt x="11" y="44"/>
                    <a:pt x="11" y="43"/>
                    <a:pt x="11" y="42"/>
                  </a:cubicBezTo>
                  <a:cubicBezTo>
                    <a:pt x="11" y="39"/>
                    <a:pt x="11" y="36"/>
                    <a:pt x="11" y="33"/>
                  </a:cubicBezTo>
                  <a:cubicBezTo>
                    <a:pt x="10" y="32"/>
                    <a:pt x="9" y="31"/>
                    <a:pt x="8" y="31"/>
                  </a:cubicBezTo>
                  <a:cubicBezTo>
                    <a:pt x="8" y="32"/>
                    <a:pt x="6" y="37"/>
                    <a:pt x="4" y="34"/>
                  </a:cubicBezTo>
                  <a:cubicBezTo>
                    <a:pt x="5" y="32"/>
                    <a:pt x="5" y="29"/>
                    <a:pt x="4" y="27"/>
                  </a:cubicBezTo>
                  <a:cubicBezTo>
                    <a:pt x="2" y="25"/>
                    <a:pt x="0" y="24"/>
                    <a:pt x="0" y="23"/>
                  </a:cubicBezTo>
                  <a:cubicBezTo>
                    <a:pt x="0" y="20"/>
                    <a:pt x="4" y="20"/>
                    <a:pt x="6" y="21"/>
                  </a:cubicBezTo>
                  <a:cubicBezTo>
                    <a:pt x="8" y="21"/>
                    <a:pt x="8" y="17"/>
                    <a:pt x="10" y="23"/>
                  </a:cubicBezTo>
                  <a:cubicBezTo>
                    <a:pt x="10" y="24"/>
                    <a:pt x="11" y="24"/>
                    <a:pt x="11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2"/>
                    <a:pt x="12" y="19"/>
                    <a:pt x="12" y="17"/>
                  </a:cubicBezTo>
                  <a:cubicBezTo>
                    <a:pt x="10" y="15"/>
                    <a:pt x="8" y="13"/>
                    <a:pt x="7" y="10"/>
                  </a:cubicBezTo>
                  <a:cubicBezTo>
                    <a:pt x="7" y="8"/>
                    <a:pt x="10" y="6"/>
                    <a:pt x="12" y="6"/>
                  </a:cubicBezTo>
                  <a:cubicBezTo>
                    <a:pt x="13" y="4"/>
                    <a:pt x="13" y="3"/>
                    <a:pt x="13" y="1"/>
                  </a:cubicBezTo>
                  <a:cubicBezTo>
                    <a:pt x="13" y="1"/>
                    <a:pt x="13" y="1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8" y="3"/>
                    <a:pt x="14" y="11"/>
                    <a:pt x="18" y="12"/>
                  </a:cubicBezTo>
                  <a:cubicBezTo>
                    <a:pt x="19" y="11"/>
                    <a:pt x="18" y="9"/>
                    <a:pt x="17" y="8"/>
                  </a:cubicBezTo>
                  <a:cubicBezTo>
                    <a:pt x="17" y="6"/>
                    <a:pt x="20" y="4"/>
                    <a:pt x="22" y="3"/>
                  </a:cubicBezTo>
                  <a:cubicBezTo>
                    <a:pt x="26" y="3"/>
                    <a:pt x="25" y="4"/>
                    <a:pt x="25" y="7"/>
                  </a:cubicBezTo>
                  <a:cubicBezTo>
                    <a:pt x="26" y="7"/>
                    <a:pt x="26" y="8"/>
                    <a:pt x="26" y="8"/>
                  </a:cubicBezTo>
                  <a:cubicBezTo>
                    <a:pt x="30" y="11"/>
                    <a:pt x="30" y="11"/>
                    <a:pt x="35" y="15"/>
                  </a:cubicBezTo>
                  <a:cubicBezTo>
                    <a:pt x="36" y="16"/>
                    <a:pt x="37" y="17"/>
                    <a:pt x="37" y="19"/>
                  </a:cubicBezTo>
                  <a:cubicBezTo>
                    <a:pt x="37" y="19"/>
                    <a:pt x="37" y="19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8" y="21"/>
                    <a:pt x="38" y="24"/>
                    <a:pt x="36" y="24"/>
                  </a:cubicBezTo>
                  <a:cubicBezTo>
                    <a:pt x="32" y="21"/>
                    <a:pt x="27" y="18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7"/>
                    <a:pt x="27" y="22"/>
                    <a:pt x="27" y="25"/>
                  </a:cubicBezTo>
                  <a:cubicBezTo>
                    <a:pt x="26" y="26"/>
                    <a:pt x="24" y="27"/>
                    <a:pt x="22" y="27"/>
                  </a:cubicBezTo>
                  <a:cubicBezTo>
                    <a:pt x="22" y="26"/>
                    <a:pt x="22" y="26"/>
                    <a:pt x="22" y="25"/>
                  </a:cubicBezTo>
                  <a:cubicBezTo>
                    <a:pt x="21" y="23"/>
                    <a:pt x="17" y="21"/>
                    <a:pt x="15" y="19"/>
                  </a:cubicBezTo>
                  <a:cubicBezTo>
                    <a:pt x="14" y="21"/>
                    <a:pt x="16" y="25"/>
                    <a:pt x="16" y="27"/>
                  </a:cubicBezTo>
                  <a:cubicBezTo>
                    <a:pt x="16" y="28"/>
                    <a:pt x="16" y="30"/>
                    <a:pt x="17" y="31"/>
                  </a:cubicBezTo>
                  <a:cubicBezTo>
                    <a:pt x="18" y="32"/>
                    <a:pt x="19" y="34"/>
                    <a:pt x="21" y="35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2" y="38"/>
                    <a:pt x="22" y="38"/>
                    <a:pt x="22" y="39"/>
                  </a:cubicBezTo>
                  <a:cubicBezTo>
                    <a:pt x="23" y="40"/>
                    <a:pt x="24" y="44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0" y="41"/>
                    <a:pt x="18" y="39"/>
                    <a:pt x="17" y="38"/>
                  </a:cubicBezTo>
                  <a:cubicBezTo>
                    <a:pt x="16" y="40"/>
                    <a:pt x="17" y="42"/>
                    <a:pt x="16" y="44"/>
                  </a:cubicBezTo>
                  <a:cubicBezTo>
                    <a:pt x="15" y="45"/>
                    <a:pt x="14" y="46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8"/>
                    <a:pt x="13" y="49"/>
                    <a:pt x="14" y="50"/>
                  </a:cubicBezTo>
                  <a:cubicBezTo>
                    <a:pt x="16" y="54"/>
                    <a:pt x="19" y="58"/>
                    <a:pt x="23" y="62"/>
                  </a:cubicBezTo>
                  <a:cubicBezTo>
                    <a:pt x="23" y="63"/>
                    <a:pt x="23" y="63"/>
                    <a:pt x="22" y="6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6" name="Freeform 134"/>
            <p:cNvSpPr/>
            <p:nvPr userDrawn="1"/>
          </p:nvSpPr>
          <p:spPr bwMode="auto">
            <a:xfrm>
              <a:off x="989" y="789"/>
              <a:ext cx="13" cy="11"/>
            </a:xfrm>
            <a:custGeom>
              <a:avLst/>
              <a:gdLst>
                <a:gd name="T0" fmla="*/ 9 w 11"/>
                <a:gd name="T1" fmla="*/ 9 h 9"/>
                <a:gd name="T2" fmla="*/ 7 w 11"/>
                <a:gd name="T3" fmla="*/ 7 h 9"/>
                <a:gd name="T4" fmla="*/ 0 w 11"/>
                <a:gd name="T5" fmla="*/ 2 h 9"/>
                <a:gd name="T6" fmla="*/ 0 w 11"/>
                <a:gd name="T7" fmla="*/ 1 h 9"/>
                <a:gd name="T8" fmla="*/ 7 w 11"/>
                <a:gd name="T9" fmla="*/ 0 h 9"/>
                <a:gd name="T10" fmla="*/ 9 w 11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9" y="9"/>
                  </a:moveTo>
                  <a:cubicBezTo>
                    <a:pt x="8" y="9"/>
                    <a:pt x="7" y="8"/>
                    <a:pt x="7" y="7"/>
                  </a:cubicBezTo>
                  <a:cubicBezTo>
                    <a:pt x="3" y="6"/>
                    <a:pt x="1" y="5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11" y="1"/>
                    <a:pt x="10" y="6"/>
                    <a:pt x="9" y="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7" name="Freeform 135"/>
            <p:cNvSpPr/>
            <p:nvPr userDrawn="1"/>
          </p:nvSpPr>
          <p:spPr bwMode="auto">
            <a:xfrm>
              <a:off x="977" y="776"/>
              <a:ext cx="14" cy="13"/>
            </a:xfrm>
            <a:custGeom>
              <a:avLst/>
              <a:gdLst>
                <a:gd name="T0" fmla="*/ 10 w 11"/>
                <a:gd name="T1" fmla="*/ 10 h 10"/>
                <a:gd name="T2" fmla="*/ 9 w 11"/>
                <a:gd name="T3" fmla="*/ 10 h 10"/>
                <a:gd name="T4" fmla="*/ 8 w 11"/>
                <a:gd name="T5" fmla="*/ 8 h 10"/>
                <a:gd name="T6" fmla="*/ 1 w 11"/>
                <a:gd name="T7" fmla="*/ 2 h 10"/>
                <a:gd name="T8" fmla="*/ 4 w 11"/>
                <a:gd name="T9" fmla="*/ 2 h 10"/>
                <a:gd name="T10" fmla="*/ 11 w 11"/>
                <a:gd name="T11" fmla="*/ 5 h 10"/>
                <a:gd name="T12" fmla="*/ 10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4" y="8"/>
                    <a:pt x="0" y="6"/>
                    <a:pt x="1" y="2"/>
                  </a:cubicBezTo>
                  <a:cubicBezTo>
                    <a:pt x="2" y="1"/>
                    <a:pt x="2" y="2"/>
                    <a:pt x="4" y="2"/>
                  </a:cubicBezTo>
                  <a:cubicBezTo>
                    <a:pt x="7" y="2"/>
                    <a:pt x="11" y="0"/>
                    <a:pt x="11" y="5"/>
                  </a:cubicBezTo>
                  <a:cubicBezTo>
                    <a:pt x="11" y="6"/>
                    <a:pt x="10" y="8"/>
                    <a:pt x="10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8" name="Freeform 136"/>
            <p:cNvSpPr/>
            <p:nvPr userDrawn="1"/>
          </p:nvSpPr>
          <p:spPr bwMode="auto">
            <a:xfrm>
              <a:off x="1048" y="786"/>
              <a:ext cx="163" cy="141"/>
            </a:xfrm>
            <a:custGeom>
              <a:avLst/>
              <a:gdLst>
                <a:gd name="T0" fmla="*/ 132 w 132"/>
                <a:gd name="T1" fmla="*/ 6 h 113"/>
                <a:gd name="T2" fmla="*/ 98 w 132"/>
                <a:gd name="T3" fmla="*/ 6 h 113"/>
                <a:gd name="T4" fmla="*/ 79 w 132"/>
                <a:gd name="T5" fmla="*/ 25 h 113"/>
                <a:gd name="T6" fmla="*/ 73 w 132"/>
                <a:gd name="T7" fmla="*/ 12 h 113"/>
                <a:gd name="T8" fmla="*/ 83 w 132"/>
                <a:gd name="T9" fmla="*/ 8 h 113"/>
                <a:gd name="T10" fmla="*/ 57 w 132"/>
                <a:gd name="T11" fmla="*/ 8 h 113"/>
                <a:gd name="T12" fmla="*/ 53 w 132"/>
                <a:gd name="T13" fmla="*/ 25 h 113"/>
                <a:gd name="T14" fmla="*/ 34 w 132"/>
                <a:gd name="T15" fmla="*/ 6 h 113"/>
                <a:gd name="T16" fmla="*/ 0 w 132"/>
                <a:gd name="T17" fmla="*/ 6 h 113"/>
                <a:gd name="T18" fmla="*/ 24 w 132"/>
                <a:gd name="T19" fmla="*/ 16 h 113"/>
                <a:gd name="T20" fmla="*/ 27 w 132"/>
                <a:gd name="T21" fmla="*/ 22 h 113"/>
                <a:gd name="T22" fmla="*/ 9 w 132"/>
                <a:gd name="T23" fmla="*/ 22 h 113"/>
                <a:gd name="T24" fmla="*/ 31 w 132"/>
                <a:gd name="T25" fmla="*/ 32 h 113"/>
                <a:gd name="T26" fmla="*/ 34 w 132"/>
                <a:gd name="T27" fmla="*/ 38 h 113"/>
                <a:gd name="T28" fmla="*/ 20 w 132"/>
                <a:gd name="T29" fmla="*/ 39 h 113"/>
                <a:gd name="T30" fmla="*/ 38 w 132"/>
                <a:gd name="T31" fmla="*/ 48 h 113"/>
                <a:gd name="T32" fmla="*/ 41 w 132"/>
                <a:gd name="T33" fmla="*/ 54 h 113"/>
                <a:gd name="T34" fmla="*/ 30 w 132"/>
                <a:gd name="T35" fmla="*/ 54 h 113"/>
                <a:gd name="T36" fmla="*/ 45 w 132"/>
                <a:gd name="T37" fmla="*/ 63 h 113"/>
                <a:gd name="T38" fmla="*/ 47 w 132"/>
                <a:gd name="T39" fmla="*/ 69 h 113"/>
                <a:gd name="T40" fmla="*/ 39 w 132"/>
                <a:gd name="T41" fmla="*/ 69 h 113"/>
                <a:gd name="T42" fmla="*/ 51 w 132"/>
                <a:gd name="T43" fmla="*/ 78 h 113"/>
                <a:gd name="T44" fmla="*/ 51 w 132"/>
                <a:gd name="T45" fmla="*/ 89 h 113"/>
                <a:gd name="T46" fmla="*/ 66 w 132"/>
                <a:gd name="T47" fmla="*/ 113 h 113"/>
                <a:gd name="T48" fmla="*/ 81 w 132"/>
                <a:gd name="T49" fmla="*/ 89 h 113"/>
                <a:gd name="T50" fmla="*/ 81 w 132"/>
                <a:gd name="T51" fmla="*/ 78 h 113"/>
                <a:gd name="T52" fmla="*/ 92 w 132"/>
                <a:gd name="T53" fmla="*/ 69 h 113"/>
                <a:gd name="T54" fmla="*/ 85 w 132"/>
                <a:gd name="T55" fmla="*/ 69 h 113"/>
                <a:gd name="T56" fmla="*/ 87 w 132"/>
                <a:gd name="T57" fmla="*/ 63 h 113"/>
                <a:gd name="T58" fmla="*/ 102 w 132"/>
                <a:gd name="T59" fmla="*/ 54 h 113"/>
                <a:gd name="T60" fmla="*/ 91 w 132"/>
                <a:gd name="T61" fmla="*/ 54 h 113"/>
                <a:gd name="T62" fmla="*/ 93 w 132"/>
                <a:gd name="T63" fmla="*/ 48 h 113"/>
                <a:gd name="T64" fmla="*/ 111 w 132"/>
                <a:gd name="T65" fmla="*/ 39 h 113"/>
                <a:gd name="T66" fmla="*/ 97 w 132"/>
                <a:gd name="T67" fmla="*/ 38 h 113"/>
                <a:gd name="T68" fmla="*/ 100 w 132"/>
                <a:gd name="T69" fmla="*/ 32 h 113"/>
                <a:gd name="T70" fmla="*/ 123 w 132"/>
                <a:gd name="T71" fmla="*/ 22 h 113"/>
                <a:gd name="T72" fmla="*/ 105 w 132"/>
                <a:gd name="T73" fmla="*/ 22 h 113"/>
                <a:gd name="T74" fmla="*/ 107 w 132"/>
                <a:gd name="T75" fmla="*/ 16 h 113"/>
                <a:gd name="T76" fmla="*/ 132 w 132"/>
                <a:gd name="T77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13">
                  <a:moveTo>
                    <a:pt x="132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88" y="6"/>
                    <a:pt x="83" y="16"/>
                    <a:pt x="79" y="25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7" y="3"/>
                    <a:pt x="59" y="0"/>
                    <a:pt x="57" y="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0" y="17"/>
                    <a:pt x="45" y="6"/>
                    <a:pt x="34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14"/>
                    <a:pt x="8" y="17"/>
                    <a:pt x="24" y="16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4" y="32"/>
                    <a:pt x="17" y="32"/>
                    <a:pt x="31" y="32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45"/>
                    <a:pt x="27" y="48"/>
                    <a:pt x="38" y="48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4" y="61"/>
                    <a:pt x="36" y="64"/>
                    <a:pt x="45" y="63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3" y="77"/>
                    <a:pt x="46" y="77"/>
                    <a:pt x="51" y="78"/>
                  </a:cubicBezTo>
                  <a:cubicBezTo>
                    <a:pt x="55" y="78"/>
                    <a:pt x="56" y="86"/>
                    <a:pt x="51" y="89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76" y="86"/>
                    <a:pt x="76" y="78"/>
                    <a:pt x="81" y="78"/>
                  </a:cubicBezTo>
                  <a:cubicBezTo>
                    <a:pt x="85" y="77"/>
                    <a:pt x="89" y="77"/>
                    <a:pt x="92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6" y="64"/>
                    <a:pt x="98" y="60"/>
                    <a:pt x="102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105" y="48"/>
                    <a:pt x="108" y="45"/>
                    <a:pt x="111" y="39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15" y="32"/>
                    <a:pt x="118" y="32"/>
                    <a:pt x="123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23" y="17"/>
                    <a:pt x="128" y="14"/>
                    <a:pt x="13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9" name="Freeform 137"/>
            <p:cNvSpPr>
              <a:spLocks noEditPoints="1"/>
            </p:cNvSpPr>
            <p:nvPr userDrawn="1"/>
          </p:nvSpPr>
          <p:spPr bwMode="auto">
            <a:xfrm>
              <a:off x="1214" y="757"/>
              <a:ext cx="64" cy="43"/>
            </a:xfrm>
            <a:custGeom>
              <a:avLst/>
              <a:gdLst>
                <a:gd name="T0" fmla="*/ 51 w 52"/>
                <a:gd name="T1" fmla="*/ 10 h 34"/>
                <a:gd name="T2" fmla="*/ 48 w 52"/>
                <a:gd name="T3" fmla="*/ 10 h 34"/>
                <a:gd name="T4" fmla="*/ 47 w 52"/>
                <a:gd name="T5" fmla="*/ 8 h 34"/>
                <a:gd name="T6" fmla="*/ 50 w 52"/>
                <a:gd name="T7" fmla="*/ 7 h 34"/>
                <a:gd name="T8" fmla="*/ 52 w 52"/>
                <a:gd name="T9" fmla="*/ 2 h 34"/>
                <a:gd name="T10" fmla="*/ 44 w 52"/>
                <a:gd name="T11" fmla="*/ 3 h 34"/>
                <a:gd name="T12" fmla="*/ 36 w 52"/>
                <a:gd name="T13" fmla="*/ 1 h 34"/>
                <a:gd name="T14" fmla="*/ 36 w 52"/>
                <a:gd name="T15" fmla="*/ 3 h 34"/>
                <a:gd name="T16" fmla="*/ 35 w 52"/>
                <a:gd name="T17" fmla="*/ 4 h 34"/>
                <a:gd name="T18" fmla="*/ 35 w 52"/>
                <a:gd name="T19" fmla="*/ 5 h 34"/>
                <a:gd name="T20" fmla="*/ 34 w 52"/>
                <a:gd name="T21" fmla="*/ 7 h 34"/>
                <a:gd name="T22" fmla="*/ 34 w 52"/>
                <a:gd name="T23" fmla="*/ 6 h 34"/>
                <a:gd name="T24" fmla="*/ 30 w 52"/>
                <a:gd name="T25" fmla="*/ 5 h 34"/>
                <a:gd name="T26" fmla="*/ 28 w 52"/>
                <a:gd name="T27" fmla="*/ 9 h 34"/>
                <a:gd name="T28" fmla="*/ 28 w 52"/>
                <a:gd name="T29" fmla="*/ 10 h 34"/>
                <a:gd name="T30" fmla="*/ 31 w 52"/>
                <a:gd name="T31" fmla="*/ 11 h 34"/>
                <a:gd name="T32" fmla="*/ 33 w 52"/>
                <a:gd name="T33" fmla="*/ 12 h 34"/>
                <a:gd name="T34" fmla="*/ 30 w 52"/>
                <a:gd name="T35" fmla="*/ 14 h 34"/>
                <a:gd name="T36" fmla="*/ 26 w 52"/>
                <a:gd name="T37" fmla="*/ 14 h 34"/>
                <a:gd name="T38" fmla="*/ 13 w 52"/>
                <a:gd name="T39" fmla="*/ 11 h 34"/>
                <a:gd name="T40" fmla="*/ 13 w 52"/>
                <a:gd name="T41" fmla="*/ 12 h 34"/>
                <a:gd name="T42" fmla="*/ 20 w 52"/>
                <a:gd name="T43" fmla="*/ 16 h 34"/>
                <a:gd name="T44" fmla="*/ 32 w 52"/>
                <a:gd name="T45" fmla="*/ 20 h 34"/>
                <a:gd name="T46" fmla="*/ 31 w 52"/>
                <a:gd name="T47" fmla="*/ 20 h 34"/>
                <a:gd name="T48" fmla="*/ 24 w 52"/>
                <a:gd name="T49" fmla="*/ 20 h 34"/>
                <a:gd name="T50" fmla="*/ 19 w 52"/>
                <a:gd name="T51" fmla="*/ 19 h 34"/>
                <a:gd name="T52" fmla="*/ 18 w 52"/>
                <a:gd name="T53" fmla="*/ 19 h 34"/>
                <a:gd name="T54" fmla="*/ 4 w 52"/>
                <a:gd name="T55" fmla="*/ 14 h 34"/>
                <a:gd name="T56" fmla="*/ 2 w 52"/>
                <a:gd name="T57" fmla="*/ 12 h 34"/>
                <a:gd name="T58" fmla="*/ 3 w 52"/>
                <a:gd name="T59" fmla="*/ 20 h 34"/>
                <a:gd name="T60" fmla="*/ 13 w 52"/>
                <a:gd name="T61" fmla="*/ 23 h 34"/>
                <a:gd name="T62" fmla="*/ 13 w 52"/>
                <a:gd name="T63" fmla="*/ 24 h 34"/>
                <a:gd name="T64" fmla="*/ 9 w 52"/>
                <a:gd name="T65" fmla="*/ 27 h 34"/>
                <a:gd name="T66" fmla="*/ 4 w 52"/>
                <a:gd name="T67" fmla="*/ 26 h 34"/>
                <a:gd name="T68" fmla="*/ 9 w 52"/>
                <a:gd name="T69" fmla="*/ 33 h 34"/>
                <a:gd name="T70" fmla="*/ 10 w 52"/>
                <a:gd name="T71" fmla="*/ 34 h 34"/>
                <a:gd name="T72" fmla="*/ 18 w 52"/>
                <a:gd name="T73" fmla="*/ 28 h 34"/>
                <a:gd name="T74" fmla="*/ 23 w 52"/>
                <a:gd name="T75" fmla="*/ 28 h 34"/>
                <a:gd name="T76" fmla="*/ 22 w 52"/>
                <a:gd name="T77" fmla="*/ 23 h 34"/>
                <a:gd name="T78" fmla="*/ 23 w 52"/>
                <a:gd name="T79" fmla="*/ 21 h 34"/>
                <a:gd name="T80" fmla="*/ 30 w 52"/>
                <a:gd name="T81" fmla="*/ 22 h 34"/>
                <a:gd name="T82" fmla="*/ 36 w 52"/>
                <a:gd name="T83" fmla="*/ 25 h 34"/>
                <a:gd name="T84" fmla="*/ 39 w 52"/>
                <a:gd name="T85" fmla="*/ 21 h 34"/>
                <a:gd name="T86" fmla="*/ 39 w 52"/>
                <a:gd name="T87" fmla="*/ 20 h 34"/>
                <a:gd name="T88" fmla="*/ 51 w 52"/>
                <a:gd name="T89" fmla="*/ 14 h 34"/>
                <a:gd name="T90" fmla="*/ 38 w 52"/>
                <a:gd name="T91" fmla="*/ 14 h 34"/>
                <a:gd name="T92" fmla="*/ 38 w 52"/>
                <a:gd name="T93" fmla="*/ 12 h 34"/>
                <a:gd name="T94" fmla="*/ 36 w 52"/>
                <a:gd name="T95" fmla="*/ 11 h 34"/>
                <a:gd name="T96" fmla="*/ 36 w 52"/>
                <a:gd name="T97" fmla="*/ 10 h 34"/>
                <a:gd name="T98" fmla="*/ 40 w 52"/>
                <a:gd name="T99" fmla="*/ 9 h 34"/>
                <a:gd name="T100" fmla="*/ 43 w 52"/>
                <a:gd name="T101" fmla="*/ 14 h 34"/>
                <a:gd name="T102" fmla="*/ 38 w 52"/>
                <a:gd name="T103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34">
                  <a:moveTo>
                    <a:pt x="51" y="13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0"/>
                  </a:cubicBezTo>
                  <a:cubicBezTo>
                    <a:pt x="51" y="10"/>
                    <a:pt x="50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9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6"/>
                    <a:pt x="52" y="4"/>
                    <a:pt x="52" y="2"/>
                  </a:cubicBezTo>
                  <a:cubicBezTo>
                    <a:pt x="52" y="2"/>
                    <a:pt x="51" y="2"/>
                    <a:pt x="50" y="2"/>
                  </a:cubicBezTo>
                  <a:cubicBezTo>
                    <a:pt x="49" y="2"/>
                    <a:pt x="48" y="2"/>
                    <a:pt x="46" y="3"/>
                  </a:cubicBezTo>
                  <a:cubicBezTo>
                    <a:pt x="46" y="3"/>
                    <a:pt x="45" y="3"/>
                    <a:pt x="44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1" y="2"/>
                    <a:pt x="41" y="2"/>
                    <a:pt x="36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5" y="1"/>
                    <a:pt x="35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8"/>
                    <a:pt x="28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9"/>
                    <a:pt x="26" y="9"/>
                  </a:cubicBezTo>
                  <a:cubicBezTo>
                    <a:pt x="26" y="10"/>
                    <a:pt x="26" y="10"/>
                    <a:pt x="28" y="10"/>
                  </a:cubicBezTo>
                  <a:cubicBezTo>
                    <a:pt x="29" y="10"/>
                    <a:pt x="29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0" y="1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7" y="14"/>
                    <a:pt x="26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18" y="12"/>
                    <a:pt x="15" y="11"/>
                  </a:cubicBezTo>
                  <a:cubicBezTo>
                    <a:pt x="15" y="11"/>
                    <a:pt x="14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3"/>
                    <a:pt x="14" y="15"/>
                    <a:pt x="16" y="16"/>
                  </a:cubicBezTo>
                  <a:cubicBezTo>
                    <a:pt x="17" y="16"/>
                    <a:pt x="18" y="16"/>
                    <a:pt x="20" y="16"/>
                  </a:cubicBezTo>
                  <a:cubicBezTo>
                    <a:pt x="23" y="16"/>
                    <a:pt x="28" y="17"/>
                    <a:pt x="31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20"/>
                    <a:pt x="26" y="20"/>
                    <a:pt x="24" y="20"/>
                  </a:cubicBezTo>
                  <a:cubicBezTo>
                    <a:pt x="23" y="19"/>
                    <a:pt x="22" y="18"/>
                    <a:pt x="21" y="18"/>
                  </a:cubicBezTo>
                  <a:cubicBezTo>
                    <a:pt x="21" y="18"/>
                    <a:pt x="20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8"/>
                    <a:pt x="14" y="18"/>
                  </a:cubicBezTo>
                  <a:cubicBezTo>
                    <a:pt x="10" y="17"/>
                    <a:pt x="7" y="16"/>
                    <a:pt x="4" y="14"/>
                  </a:cubicBezTo>
                  <a:cubicBezTo>
                    <a:pt x="3" y="13"/>
                    <a:pt x="3" y="13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4"/>
                    <a:pt x="2" y="19"/>
                    <a:pt x="3" y="20"/>
                  </a:cubicBezTo>
                  <a:cubicBezTo>
                    <a:pt x="4" y="20"/>
                    <a:pt x="5" y="21"/>
                    <a:pt x="6" y="21"/>
                  </a:cubicBezTo>
                  <a:cubicBezTo>
                    <a:pt x="8" y="21"/>
                    <a:pt x="11" y="22"/>
                    <a:pt x="12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5"/>
                    <a:pt x="11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7" y="28"/>
                    <a:pt x="5" y="27"/>
                    <a:pt x="4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9"/>
                    <a:pt x="6" y="31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4"/>
                    <a:pt x="15" y="31"/>
                    <a:pt x="16" y="29"/>
                  </a:cubicBezTo>
                  <a:cubicBezTo>
                    <a:pt x="16" y="29"/>
                    <a:pt x="17" y="28"/>
                    <a:pt x="17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7"/>
                    <a:pt x="22" y="27"/>
                    <a:pt x="23" y="28"/>
                  </a:cubicBezTo>
                  <a:cubicBezTo>
                    <a:pt x="24" y="28"/>
                    <a:pt x="25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4" y="24"/>
                    <a:pt x="23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6" y="21"/>
                    <a:pt x="28" y="22"/>
                    <a:pt x="30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5"/>
                    <a:pt x="36" y="25"/>
                  </a:cubicBezTo>
                  <a:cubicBezTo>
                    <a:pt x="36" y="25"/>
                    <a:pt x="37" y="25"/>
                    <a:pt x="37" y="25"/>
                  </a:cubicBezTo>
                  <a:cubicBezTo>
                    <a:pt x="38" y="23"/>
                    <a:pt x="39" y="22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40" y="21"/>
                    <a:pt x="4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3" y="19"/>
                    <a:pt x="47" y="17"/>
                    <a:pt x="50" y="16"/>
                  </a:cubicBezTo>
                  <a:cubicBezTo>
                    <a:pt x="51" y="15"/>
                    <a:pt x="52" y="15"/>
                    <a:pt x="51" y="14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37" y="15"/>
                  </a:moveTo>
                  <a:cubicBezTo>
                    <a:pt x="38" y="14"/>
                    <a:pt x="38" y="14"/>
                    <a:pt x="38" y="14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3" y="11"/>
                    <a:pt x="43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0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0" name="Freeform 138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0 w 8"/>
                <a:gd name="T3" fmla="*/ 14 h 15"/>
                <a:gd name="T4" fmla="*/ 2 w 8"/>
                <a:gd name="T5" fmla="*/ 9 h 15"/>
                <a:gd name="T6" fmla="*/ 3 w 8"/>
                <a:gd name="T7" fmla="*/ 8 h 15"/>
                <a:gd name="T8" fmla="*/ 3 w 8"/>
                <a:gd name="T9" fmla="*/ 8 h 15"/>
                <a:gd name="T10" fmla="*/ 3 w 8"/>
                <a:gd name="T11" fmla="*/ 7 h 15"/>
                <a:gd name="T12" fmla="*/ 4 w 8"/>
                <a:gd name="T13" fmla="*/ 5 h 15"/>
                <a:gd name="T14" fmla="*/ 5 w 8"/>
                <a:gd name="T15" fmla="*/ 4 h 15"/>
                <a:gd name="T16" fmla="*/ 7 w 8"/>
                <a:gd name="T17" fmla="*/ 0 h 15"/>
                <a:gd name="T18" fmla="*/ 8 w 8"/>
                <a:gd name="T19" fmla="*/ 1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3 h 15"/>
                <a:gd name="T26" fmla="*/ 8 w 8"/>
                <a:gd name="T27" fmla="*/ 7 h 15"/>
                <a:gd name="T28" fmla="*/ 8 w 8"/>
                <a:gd name="T29" fmla="*/ 8 h 15"/>
                <a:gd name="T30" fmla="*/ 8 w 8"/>
                <a:gd name="T31" fmla="*/ 9 h 15"/>
                <a:gd name="T32" fmla="*/ 6 w 8"/>
                <a:gd name="T33" fmla="*/ 13 h 15"/>
                <a:gd name="T34" fmla="*/ 5 w 8"/>
                <a:gd name="T35" fmla="*/ 14 h 15"/>
                <a:gd name="T36" fmla="*/ 5 w 8"/>
                <a:gd name="T37" fmla="*/ 14 h 15"/>
                <a:gd name="T38" fmla="*/ 3 w 8"/>
                <a:gd name="T39" fmla="*/ 15 h 15"/>
                <a:gd name="T40" fmla="*/ 2 w 8"/>
                <a:gd name="T4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2" y="15"/>
                    <a:pt x="1" y="14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5" y="2"/>
                    <a:pt x="6" y="0"/>
                    <a:pt x="7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7" y="11"/>
                    <a:pt x="7" y="12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5"/>
                    <a:pt x="3" y="15"/>
                  </a:cubicBezTo>
                  <a:lnTo>
                    <a:pt x="2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1" name="Freeform 139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3 w 8"/>
                <a:gd name="T3" fmla="*/ 15 h 15"/>
                <a:gd name="T4" fmla="*/ 5 w 8"/>
                <a:gd name="T5" fmla="*/ 14 h 15"/>
                <a:gd name="T6" fmla="*/ 5 w 8"/>
                <a:gd name="T7" fmla="*/ 14 h 15"/>
                <a:gd name="T8" fmla="*/ 6 w 8"/>
                <a:gd name="T9" fmla="*/ 13 h 15"/>
                <a:gd name="T10" fmla="*/ 8 w 8"/>
                <a:gd name="T11" fmla="*/ 9 h 15"/>
                <a:gd name="T12" fmla="*/ 8 w 8"/>
                <a:gd name="T13" fmla="*/ 8 h 15"/>
                <a:gd name="T14" fmla="*/ 8 w 8"/>
                <a:gd name="T15" fmla="*/ 7 h 15"/>
                <a:gd name="T16" fmla="*/ 8 w 8"/>
                <a:gd name="T17" fmla="*/ 3 h 15"/>
                <a:gd name="T18" fmla="*/ 8 w 8"/>
                <a:gd name="T19" fmla="*/ 2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1 h 15"/>
                <a:gd name="T26" fmla="*/ 7 w 8"/>
                <a:gd name="T27" fmla="*/ 0 h 15"/>
                <a:gd name="T28" fmla="*/ 5 w 8"/>
                <a:gd name="T29" fmla="*/ 4 h 15"/>
                <a:gd name="T30" fmla="*/ 4 w 8"/>
                <a:gd name="T31" fmla="*/ 5 h 15"/>
                <a:gd name="T32" fmla="*/ 3 w 8"/>
                <a:gd name="T33" fmla="*/ 7 h 15"/>
                <a:gd name="T34" fmla="*/ 3 w 8"/>
                <a:gd name="T35" fmla="*/ 8 h 15"/>
                <a:gd name="T36" fmla="*/ 3 w 8"/>
                <a:gd name="T37" fmla="*/ 8 h 15"/>
                <a:gd name="T38" fmla="*/ 2 w 8"/>
                <a:gd name="T39" fmla="*/ 9 h 15"/>
                <a:gd name="T40" fmla="*/ 0 w 8"/>
                <a:gd name="T41" fmla="*/ 14 h 15"/>
                <a:gd name="T42" fmla="*/ 2 w 8"/>
                <a:gd name="T4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0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2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1" y="14"/>
                    <a:pt x="2" y="15"/>
                    <a:pt x="2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2" name="Freeform 140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1 w 6"/>
                <a:gd name="T3" fmla="*/ 6 h 7"/>
                <a:gd name="T4" fmla="*/ 5 w 6"/>
                <a:gd name="T5" fmla="*/ 0 h 7"/>
                <a:gd name="T6" fmla="*/ 6 w 6"/>
                <a:gd name="T7" fmla="*/ 1 h 7"/>
                <a:gd name="T8" fmla="*/ 5 w 6"/>
                <a:gd name="T9" fmla="*/ 5 h 7"/>
                <a:gd name="T10" fmla="*/ 3 w 6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2" y="6"/>
                    <a:pt x="1" y="6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3" name="Freeform 141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3 w 6"/>
                <a:gd name="T3" fmla="*/ 7 h 7"/>
                <a:gd name="T4" fmla="*/ 5 w 6"/>
                <a:gd name="T5" fmla="*/ 5 h 7"/>
                <a:gd name="T6" fmla="*/ 6 w 6"/>
                <a:gd name="T7" fmla="*/ 1 h 7"/>
                <a:gd name="T8" fmla="*/ 5 w 6"/>
                <a:gd name="T9" fmla="*/ 0 h 7"/>
                <a:gd name="T10" fmla="*/ 1 w 6"/>
                <a:gd name="T11" fmla="*/ 6 h 7"/>
                <a:gd name="T12" fmla="*/ 3 w 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0" y="3"/>
                    <a:pt x="1" y="6"/>
                  </a:cubicBezTo>
                  <a:cubicBezTo>
                    <a:pt x="2" y="6"/>
                    <a:pt x="3" y="7"/>
                    <a:pt x="3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</p:grpSp>
      <p:sp>
        <p:nvSpPr>
          <p:cNvPr id="74" name="矩形 73"/>
          <p:cNvSpPr/>
          <p:nvPr userDrawn="1"/>
        </p:nvSpPr>
        <p:spPr>
          <a:xfrm>
            <a:off x="2607736" y="5905159"/>
            <a:ext cx="7643281" cy="27456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dist" defTabSz="964565" rtl="0" eaLnBrk="1" fontAlgn="auto" latinLnBrk="0" hangingPunct="1">
              <a:lnSpc>
                <a:spcPct val="120000"/>
              </a:lnSpc>
              <a:spcAft>
                <a:spcPts val="105"/>
              </a:spcAft>
              <a:buClrTx/>
              <a:buSzTx/>
              <a:buFontTx/>
              <a:buNone/>
              <a:defRPr/>
            </a:pPr>
            <a:r>
              <a:rPr lang="en-US" altLang="zh-CN" sz="1055" b="1" kern="12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rPr>
              <a:t>GRADUATION REPORT TEMPLE FOR ZHEJIANG UNIVERSITY</a:t>
            </a:r>
            <a:endParaRPr lang="en-US" altLang="zh-CN" sz="1055" b="1" kern="1200" dirty="0">
              <a:solidFill>
                <a:schemeClr val="bg1">
                  <a:lumMod val="9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8" name="文本占位符 77"/>
          <p:cNvSpPr>
            <a:spLocks noGrp="1"/>
          </p:cNvSpPr>
          <p:nvPr>
            <p:ph type="body" sz="quarter" idx="11" hasCustomPrompt="1"/>
          </p:nvPr>
        </p:nvSpPr>
        <p:spPr>
          <a:xfrm>
            <a:off x="2340141" y="5046559"/>
            <a:ext cx="8178469" cy="761254"/>
          </a:xfrm>
          <a:prstGeom prst="rect">
            <a:avLst/>
          </a:prstGeom>
        </p:spPr>
        <p:txBody>
          <a:bodyPr anchor="ctr"/>
          <a:lstStyle>
            <a:lvl1pPr marL="0" indent="0" algn="dist">
              <a:lnSpc>
                <a:spcPct val="100000"/>
              </a:lnSpc>
              <a:buNone/>
              <a:defRPr sz="5060" b="1">
                <a:solidFill>
                  <a:schemeClr val="bg1"/>
                </a:solidFill>
                <a:latin typeface="方正粗雅宋简体" panose="02000000000000000000" pitchFamily="2" charset="-122"/>
                <a:ea typeface="方正粗雅宋简体" panose="02000000000000000000" pitchFamily="2" charset="-122"/>
              </a:defRPr>
            </a:lvl1pPr>
            <a:lvl2pPr marL="481965" indent="0">
              <a:buNone/>
              <a:defRPr/>
            </a:lvl2pPr>
            <a:lvl3pPr marL="964565" indent="0">
              <a:buNone/>
              <a:defRPr/>
            </a:lvl3pPr>
            <a:lvl4pPr marL="1446530" indent="0">
              <a:buNone/>
              <a:defRPr/>
            </a:lvl4pPr>
            <a:lvl5pPr marL="1928495" indent="0">
              <a:buNone/>
              <a:defRPr/>
            </a:lvl5pPr>
          </a:lstStyle>
          <a:p>
            <a:pPr lvl="0"/>
            <a:r>
              <a:rPr lang="zh-CN" altLang="en-US" dirty="0"/>
              <a:t>单击此处编辑答辩报告题目</a:t>
            </a:r>
            <a:endParaRPr lang="zh-CN" altLang="en-US" dirty="0"/>
          </a:p>
        </p:txBody>
      </p:sp>
      <p:sp>
        <p:nvSpPr>
          <p:cNvPr id="75" name="文本占位符 63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16" y="6294163"/>
            <a:ext cx="2163118" cy="40742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85" b="1">
                <a:solidFill>
                  <a:schemeClr val="bg1"/>
                </a:solidFill>
              </a:defRPr>
            </a:lvl1pPr>
            <a:lvl2pPr marL="481965" indent="0">
              <a:buFontTx/>
              <a:buNone/>
              <a:defRPr/>
            </a:lvl2pPr>
            <a:lvl3pPr marL="964565" indent="0">
              <a:buFontTx/>
              <a:buNone/>
              <a:defRPr/>
            </a:lvl3pPr>
            <a:lvl4pPr marL="1446530" indent="0">
              <a:buFontTx/>
              <a:buNone/>
              <a:defRPr/>
            </a:lvl4pPr>
            <a:lvl5pPr marL="1928495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答辩人信息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0"/>
          <p:cNvSpPr>
            <a:spLocks noGrp="1"/>
          </p:cNvSpPr>
          <p:nvPr>
            <p:ph type="pic" sz="quarter" idx="11"/>
          </p:nvPr>
        </p:nvSpPr>
        <p:spPr>
          <a:xfrm>
            <a:off x="0" y="-11720"/>
            <a:ext cx="7863311" cy="7264461"/>
          </a:xfrm>
          <a:custGeom>
            <a:avLst/>
            <a:gdLst>
              <a:gd name="connsiteX0" fmla="*/ 0 w 7455584"/>
              <a:gd name="connsiteY0" fmla="*/ 0 h 6888163"/>
              <a:gd name="connsiteX1" fmla="*/ 7455584 w 7455584"/>
              <a:gd name="connsiteY1" fmla="*/ 0 h 6888163"/>
              <a:gd name="connsiteX2" fmla="*/ 7455584 w 7455584"/>
              <a:gd name="connsiteY2" fmla="*/ 6888163 h 6888163"/>
              <a:gd name="connsiteX3" fmla="*/ 0 w 7455584"/>
              <a:gd name="connsiteY3" fmla="*/ 6888163 h 6888163"/>
              <a:gd name="connsiteX4" fmla="*/ 0 w 7455584"/>
              <a:gd name="connsiteY4" fmla="*/ 0 h 6888163"/>
              <a:gd name="connsiteX0-1" fmla="*/ 0 w 7455584"/>
              <a:gd name="connsiteY0-2" fmla="*/ 0 h 6888163"/>
              <a:gd name="connsiteX1-3" fmla="*/ 4574161 w 7455584"/>
              <a:gd name="connsiteY1-4" fmla="*/ 0 h 6888163"/>
              <a:gd name="connsiteX2-5" fmla="*/ 7455584 w 7455584"/>
              <a:gd name="connsiteY2-6" fmla="*/ 6888163 h 6888163"/>
              <a:gd name="connsiteX3-7" fmla="*/ 0 w 7455584"/>
              <a:gd name="connsiteY3-8" fmla="*/ 6888163 h 6888163"/>
              <a:gd name="connsiteX4-9" fmla="*/ 0 w 7455584"/>
              <a:gd name="connsiteY4-10" fmla="*/ 0 h 68881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455584" h="6888163">
                <a:moveTo>
                  <a:pt x="0" y="0"/>
                </a:moveTo>
                <a:lnTo>
                  <a:pt x="4574161" y="0"/>
                </a:lnTo>
                <a:lnTo>
                  <a:pt x="7455584" y="6888163"/>
                </a:lnTo>
                <a:lnTo>
                  <a:pt x="0" y="68881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5" y="1183677"/>
            <a:ext cx="9644063" cy="2518034"/>
          </a:xfr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5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7860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4390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8C9B-A651-40EA-8CE2-C4255104BB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C40F-CE8E-4946-B15E-DED701C89C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4390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8C9B-A651-40EA-8CE2-C4255104BB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C40F-CE8E-4946-B15E-DED701C89C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  <a:prstGeom prst="rect">
            <a:avLst/>
          </a:prstGeo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8C9B-A651-40EA-8CE2-C4255104BB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C40F-CE8E-4946-B15E-DED701C89C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  <a:prstGeom prst="rect">
            <a:avLst/>
          </a:prstGeo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8C9B-A651-40EA-8CE2-C4255104BB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C40F-CE8E-4946-B15E-DED701C89C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81B49-5DE6-4E38-B0E0-1BD9EC2A0D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E64AD-7D13-420C-9115-8F0C36A3B8E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0"/>
          <p:cNvSpPr>
            <a:spLocks noGrp="1"/>
          </p:cNvSpPr>
          <p:nvPr>
            <p:ph type="pic" sz="quarter" idx="11"/>
          </p:nvPr>
        </p:nvSpPr>
        <p:spPr>
          <a:xfrm>
            <a:off x="0" y="-11720"/>
            <a:ext cx="7863311" cy="7264461"/>
          </a:xfrm>
          <a:custGeom>
            <a:avLst/>
            <a:gdLst>
              <a:gd name="connsiteX0" fmla="*/ 0 w 7455584"/>
              <a:gd name="connsiteY0" fmla="*/ 0 h 6888163"/>
              <a:gd name="connsiteX1" fmla="*/ 7455584 w 7455584"/>
              <a:gd name="connsiteY1" fmla="*/ 0 h 6888163"/>
              <a:gd name="connsiteX2" fmla="*/ 7455584 w 7455584"/>
              <a:gd name="connsiteY2" fmla="*/ 6888163 h 6888163"/>
              <a:gd name="connsiteX3" fmla="*/ 0 w 7455584"/>
              <a:gd name="connsiteY3" fmla="*/ 6888163 h 6888163"/>
              <a:gd name="connsiteX4" fmla="*/ 0 w 7455584"/>
              <a:gd name="connsiteY4" fmla="*/ 0 h 6888163"/>
              <a:gd name="connsiteX0-1" fmla="*/ 0 w 7455584"/>
              <a:gd name="connsiteY0-2" fmla="*/ 0 h 6888163"/>
              <a:gd name="connsiteX1-3" fmla="*/ 4574161 w 7455584"/>
              <a:gd name="connsiteY1-4" fmla="*/ 0 h 6888163"/>
              <a:gd name="connsiteX2-5" fmla="*/ 7455584 w 7455584"/>
              <a:gd name="connsiteY2-6" fmla="*/ 6888163 h 6888163"/>
              <a:gd name="connsiteX3-7" fmla="*/ 0 w 7455584"/>
              <a:gd name="connsiteY3-8" fmla="*/ 6888163 h 6888163"/>
              <a:gd name="connsiteX4-9" fmla="*/ 0 w 7455584"/>
              <a:gd name="connsiteY4-10" fmla="*/ 0 h 68881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455584" h="6888163">
                <a:moveTo>
                  <a:pt x="0" y="0"/>
                </a:moveTo>
                <a:lnTo>
                  <a:pt x="4574161" y="0"/>
                </a:lnTo>
                <a:lnTo>
                  <a:pt x="7455584" y="6888163"/>
                </a:lnTo>
                <a:lnTo>
                  <a:pt x="0" y="68881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8138" y="1184275"/>
            <a:ext cx="9644062" cy="251777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608138" y="3798888"/>
            <a:ext cx="9644062" cy="17462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  <a:prstGeom prst="rect">
            <a:avLst/>
          </a:prstGeom>
        </p:spPr>
        <p:txBody>
          <a:bodyPr anchor="b"/>
          <a:lstStyle>
            <a:lvl1pPr algn="ctr"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0"/>
            </a:lvl1pPr>
            <a:lvl2pPr marL="481965" indent="0" algn="ctr">
              <a:buNone/>
              <a:defRPr sz="2110"/>
            </a:lvl2pPr>
            <a:lvl3pPr marL="964565" indent="0" algn="ctr">
              <a:buNone/>
              <a:defRPr sz="1900"/>
            </a:lvl3pPr>
            <a:lvl4pPr marL="1446530" indent="0" algn="ctr">
              <a:buNone/>
              <a:defRPr sz="1685"/>
            </a:lvl4pPr>
            <a:lvl5pPr marL="1928495" indent="0" algn="ctr">
              <a:buNone/>
              <a:defRPr sz="1685"/>
            </a:lvl5pPr>
            <a:lvl6pPr marL="2411095" indent="0" algn="ctr">
              <a:buNone/>
              <a:defRPr sz="1685"/>
            </a:lvl6pPr>
            <a:lvl7pPr marL="2893060" indent="0" algn="ctr">
              <a:buNone/>
              <a:defRPr sz="1685"/>
            </a:lvl7pPr>
            <a:lvl8pPr marL="3375025" indent="0" algn="ctr">
              <a:buNone/>
              <a:defRPr sz="1685"/>
            </a:lvl8pPr>
            <a:lvl9pPr marL="3856990" indent="0" algn="ctr">
              <a:buNone/>
              <a:defRPr sz="168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8C9B-A651-40EA-8CE2-C4255104BB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8C40F-CE8E-4946-B15E-DED701C89C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858750" cy="723265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任意多边形: 形状 4"/>
          <p:cNvSpPr/>
          <p:nvPr userDrawn="1"/>
        </p:nvSpPr>
        <p:spPr>
          <a:xfrm>
            <a:off x="0" y="2974254"/>
            <a:ext cx="12858750" cy="4258397"/>
          </a:xfrm>
          <a:custGeom>
            <a:avLst/>
            <a:gdLst>
              <a:gd name="connsiteX0" fmla="*/ 0 w 12192000"/>
              <a:gd name="connsiteY0" fmla="*/ 0 h 4037813"/>
              <a:gd name="connsiteX1" fmla="*/ 106773 w 12192000"/>
              <a:gd name="connsiteY1" fmla="*/ 36445 h 4037813"/>
              <a:gd name="connsiteX2" fmla="*/ 6096001 w 12192000"/>
              <a:gd name="connsiteY2" fmla="*/ 883678 h 4037813"/>
              <a:gd name="connsiteX3" fmla="*/ 12085229 w 12192000"/>
              <a:gd name="connsiteY3" fmla="*/ 36445 h 4037813"/>
              <a:gd name="connsiteX4" fmla="*/ 12192000 w 12192000"/>
              <a:gd name="connsiteY4" fmla="*/ 1 h 4037813"/>
              <a:gd name="connsiteX5" fmla="*/ 12192000 w 12192000"/>
              <a:gd name="connsiteY5" fmla="*/ 4037813 h 4037813"/>
              <a:gd name="connsiteX6" fmla="*/ 0 w 12192000"/>
              <a:gd name="connsiteY6" fmla="*/ 4037813 h 403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037813">
                <a:moveTo>
                  <a:pt x="0" y="0"/>
                </a:moveTo>
                <a:lnTo>
                  <a:pt x="106773" y="36445"/>
                </a:lnTo>
                <a:cubicBezTo>
                  <a:pt x="1734353" y="565729"/>
                  <a:pt x="3820949" y="883678"/>
                  <a:pt x="6096001" y="883678"/>
                </a:cubicBezTo>
                <a:cubicBezTo>
                  <a:pt x="8371054" y="883678"/>
                  <a:pt x="10457649" y="565729"/>
                  <a:pt x="12085229" y="36445"/>
                </a:cubicBezTo>
                <a:lnTo>
                  <a:pt x="12192000" y="1"/>
                </a:lnTo>
                <a:lnTo>
                  <a:pt x="12192000" y="4037813"/>
                </a:lnTo>
                <a:lnTo>
                  <a:pt x="0" y="4037813"/>
                </a:lnTo>
                <a:close/>
              </a:path>
            </a:pathLst>
          </a:custGeom>
          <a:solidFill>
            <a:srgbClr val="044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Aft>
                <a:spcPts val="105"/>
              </a:spcAft>
            </a:pPr>
            <a:endParaRPr lang="zh-CN" altLang="en-US"/>
          </a:p>
        </p:txBody>
      </p:sp>
      <p:grpSp>
        <p:nvGrpSpPr>
          <p:cNvPr id="6" name="Group 74"/>
          <p:cNvGrpSpPr>
            <a:grpSpLocks noChangeAspect="1"/>
          </p:cNvGrpSpPr>
          <p:nvPr userDrawn="1"/>
        </p:nvGrpSpPr>
        <p:grpSpPr bwMode="auto">
          <a:xfrm>
            <a:off x="5441458" y="4288573"/>
            <a:ext cx="1975835" cy="549591"/>
            <a:chOff x="954" y="660"/>
            <a:chExt cx="1269" cy="353"/>
          </a:xfrm>
          <a:solidFill>
            <a:schemeClr val="bg1"/>
          </a:solidFill>
        </p:grpSpPr>
        <p:sp>
          <p:nvSpPr>
            <p:cNvPr id="7" name="Freeform 75"/>
            <p:cNvSpPr/>
            <p:nvPr userDrawn="1"/>
          </p:nvSpPr>
          <p:spPr bwMode="auto">
            <a:xfrm>
              <a:off x="1968" y="833"/>
              <a:ext cx="45" cy="46"/>
            </a:xfrm>
            <a:custGeom>
              <a:avLst/>
              <a:gdLst>
                <a:gd name="T0" fmla="*/ 10 w 36"/>
                <a:gd name="T1" fmla="*/ 35 h 37"/>
                <a:gd name="T2" fmla="*/ 6 w 36"/>
                <a:gd name="T3" fmla="*/ 25 h 37"/>
                <a:gd name="T4" fmla="*/ 0 w 36"/>
                <a:gd name="T5" fmla="*/ 11 h 37"/>
                <a:gd name="T6" fmla="*/ 23 w 36"/>
                <a:gd name="T7" fmla="*/ 4 h 37"/>
                <a:gd name="T8" fmla="*/ 28 w 36"/>
                <a:gd name="T9" fmla="*/ 9 h 37"/>
                <a:gd name="T10" fmla="*/ 30 w 36"/>
                <a:gd name="T11" fmla="*/ 29 h 37"/>
                <a:gd name="T12" fmla="*/ 10 w 36"/>
                <a:gd name="T13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7">
                  <a:moveTo>
                    <a:pt x="10" y="35"/>
                  </a:moveTo>
                  <a:cubicBezTo>
                    <a:pt x="3" y="34"/>
                    <a:pt x="7" y="31"/>
                    <a:pt x="6" y="25"/>
                  </a:cubicBezTo>
                  <a:cubicBezTo>
                    <a:pt x="5" y="20"/>
                    <a:pt x="0" y="14"/>
                    <a:pt x="0" y="11"/>
                  </a:cubicBezTo>
                  <a:cubicBezTo>
                    <a:pt x="1" y="0"/>
                    <a:pt x="15" y="0"/>
                    <a:pt x="23" y="4"/>
                  </a:cubicBezTo>
                  <a:cubicBezTo>
                    <a:pt x="25" y="4"/>
                    <a:pt x="26" y="7"/>
                    <a:pt x="28" y="9"/>
                  </a:cubicBezTo>
                  <a:cubicBezTo>
                    <a:pt x="32" y="14"/>
                    <a:pt x="36" y="23"/>
                    <a:pt x="30" y="29"/>
                  </a:cubicBezTo>
                  <a:cubicBezTo>
                    <a:pt x="25" y="34"/>
                    <a:pt x="17" y="37"/>
                    <a:pt x="10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8" name="Freeform 76"/>
            <p:cNvSpPr/>
            <p:nvPr userDrawn="1"/>
          </p:nvSpPr>
          <p:spPr bwMode="auto">
            <a:xfrm>
              <a:off x="1837" y="698"/>
              <a:ext cx="160" cy="165"/>
            </a:xfrm>
            <a:custGeom>
              <a:avLst/>
              <a:gdLst>
                <a:gd name="T0" fmla="*/ 33 w 129"/>
                <a:gd name="T1" fmla="*/ 133 h 133"/>
                <a:gd name="T2" fmla="*/ 32 w 129"/>
                <a:gd name="T3" fmla="*/ 133 h 133"/>
                <a:gd name="T4" fmla="*/ 33 w 129"/>
                <a:gd name="T5" fmla="*/ 130 h 133"/>
                <a:gd name="T6" fmla="*/ 55 w 129"/>
                <a:gd name="T7" fmla="*/ 116 h 133"/>
                <a:gd name="T8" fmla="*/ 67 w 129"/>
                <a:gd name="T9" fmla="*/ 99 h 133"/>
                <a:gd name="T10" fmla="*/ 25 w 129"/>
                <a:gd name="T11" fmla="*/ 115 h 133"/>
                <a:gd name="T12" fmla="*/ 8 w 129"/>
                <a:gd name="T13" fmla="*/ 108 h 133"/>
                <a:gd name="T14" fmla="*/ 8 w 129"/>
                <a:gd name="T15" fmla="*/ 107 h 133"/>
                <a:gd name="T16" fmla="*/ 8 w 129"/>
                <a:gd name="T17" fmla="*/ 92 h 133"/>
                <a:gd name="T18" fmla="*/ 60 w 129"/>
                <a:gd name="T19" fmla="*/ 80 h 133"/>
                <a:gd name="T20" fmla="*/ 75 w 129"/>
                <a:gd name="T21" fmla="*/ 72 h 133"/>
                <a:gd name="T22" fmla="*/ 77 w 129"/>
                <a:gd name="T23" fmla="*/ 14 h 133"/>
                <a:gd name="T24" fmla="*/ 99 w 129"/>
                <a:gd name="T25" fmla="*/ 16 h 133"/>
                <a:gd name="T26" fmla="*/ 103 w 129"/>
                <a:gd name="T27" fmla="*/ 21 h 133"/>
                <a:gd name="T28" fmla="*/ 104 w 129"/>
                <a:gd name="T29" fmla="*/ 21 h 133"/>
                <a:gd name="T30" fmla="*/ 103 w 129"/>
                <a:gd name="T31" fmla="*/ 35 h 133"/>
                <a:gd name="T32" fmla="*/ 98 w 129"/>
                <a:gd name="T33" fmla="*/ 65 h 133"/>
                <a:gd name="T34" fmla="*/ 126 w 129"/>
                <a:gd name="T35" fmla="*/ 54 h 133"/>
                <a:gd name="T36" fmla="*/ 123 w 129"/>
                <a:gd name="T37" fmla="*/ 69 h 133"/>
                <a:gd name="T38" fmla="*/ 95 w 129"/>
                <a:gd name="T39" fmla="*/ 81 h 133"/>
                <a:gd name="T40" fmla="*/ 82 w 129"/>
                <a:gd name="T41" fmla="*/ 111 h 133"/>
                <a:gd name="T42" fmla="*/ 75 w 129"/>
                <a:gd name="T43" fmla="*/ 118 h 133"/>
                <a:gd name="T44" fmla="*/ 56 w 129"/>
                <a:gd name="T45" fmla="*/ 128 h 133"/>
                <a:gd name="T46" fmla="*/ 33 w 129"/>
                <a:gd name="T47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9" h="133">
                  <a:moveTo>
                    <a:pt x="33" y="133"/>
                  </a:moveTo>
                  <a:cubicBezTo>
                    <a:pt x="33" y="133"/>
                    <a:pt x="33" y="133"/>
                    <a:pt x="32" y="133"/>
                  </a:cubicBezTo>
                  <a:cubicBezTo>
                    <a:pt x="32" y="132"/>
                    <a:pt x="32" y="131"/>
                    <a:pt x="33" y="130"/>
                  </a:cubicBezTo>
                  <a:cubicBezTo>
                    <a:pt x="35" y="130"/>
                    <a:pt x="55" y="117"/>
                    <a:pt x="55" y="116"/>
                  </a:cubicBezTo>
                  <a:cubicBezTo>
                    <a:pt x="60" y="111"/>
                    <a:pt x="66" y="106"/>
                    <a:pt x="67" y="99"/>
                  </a:cubicBezTo>
                  <a:cubicBezTo>
                    <a:pt x="53" y="104"/>
                    <a:pt x="40" y="114"/>
                    <a:pt x="25" y="115"/>
                  </a:cubicBezTo>
                  <a:cubicBezTo>
                    <a:pt x="18" y="113"/>
                    <a:pt x="13" y="110"/>
                    <a:pt x="8" y="108"/>
                  </a:cubicBezTo>
                  <a:cubicBezTo>
                    <a:pt x="8" y="107"/>
                    <a:pt x="8" y="107"/>
                    <a:pt x="8" y="107"/>
                  </a:cubicBezTo>
                  <a:cubicBezTo>
                    <a:pt x="1" y="102"/>
                    <a:pt x="0" y="95"/>
                    <a:pt x="8" y="92"/>
                  </a:cubicBezTo>
                  <a:cubicBezTo>
                    <a:pt x="23" y="96"/>
                    <a:pt x="46" y="85"/>
                    <a:pt x="60" y="80"/>
                  </a:cubicBezTo>
                  <a:cubicBezTo>
                    <a:pt x="63" y="78"/>
                    <a:pt x="72" y="75"/>
                    <a:pt x="75" y="72"/>
                  </a:cubicBezTo>
                  <a:cubicBezTo>
                    <a:pt x="78" y="52"/>
                    <a:pt x="76" y="33"/>
                    <a:pt x="77" y="14"/>
                  </a:cubicBezTo>
                  <a:cubicBezTo>
                    <a:pt x="82" y="0"/>
                    <a:pt x="90" y="10"/>
                    <a:pt x="99" y="16"/>
                  </a:cubicBezTo>
                  <a:cubicBezTo>
                    <a:pt x="99" y="18"/>
                    <a:pt x="101" y="19"/>
                    <a:pt x="103" y="21"/>
                  </a:cubicBezTo>
                  <a:cubicBezTo>
                    <a:pt x="103" y="21"/>
                    <a:pt x="103" y="21"/>
                    <a:pt x="104" y="21"/>
                  </a:cubicBezTo>
                  <a:cubicBezTo>
                    <a:pt x="107" y="27"/>
                    <a:pt x="108" y="30"/>
                    <a:pt x="103" y="35"/>
                  </a:cubicBezTo>
                  <a:cubicBezTo>
                    <a:pt x="99" y="44"/>
                    <a:pt x="97" y="54"/>
                    <a:pt x="98" y="65"/>
                  </a:cubicBezTo>
                  <a:cubicBezTo>
                    <a:pt x="108" y="63"/>
                    <a:pt x="114" y="55"/>
                    <a:pt x="126" y="54"/>
                  </a:cubicBezTo>
                  <a:cubicBezTo>
                    <a:pt x="129" y="60"/>
                    <a:pt x="128" y="65"/>
                    <a:pt x="123" y="69"/>
                  </a:cubicBezTo>
                  <a:cubicBezTo>
                    <a:pt x="114" y="73"/>
                    <a:pt x="105" y="77"/>
                    <a:pt x="95" y="81"/>
                  </a:cubicBezTo>
                  <a:cubicBezTo>
                    <a:pt x="93" y="91"/>
                    <a:pt x="89" y="103"/>
                    <a:pt x="82" y="111"/>
                  </a:cubicBezTo>
                  <a:cubicBezTo>
                    <a:pt x="81" y="113"/>
                    <a:pt x="76" y="117"/>
                    <a:pt x="75" y="118"/>
                  </a:cubicBezTo>
                  <a:cubicBezTo>
                    <a:pt x="69" y="122"/>
                    <a:pt x="63" y="126"/>
                    <a:pt x="56" y="128"/>
                  </a:cubicBezTo>
                  <a:cubicBezTo>
                    <a:pt x="37" y="133"/>
                    <a:pt x="37" y="133"/>
                    <a:pt x="33" y="1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9" name="Freeform 77"/>
            <p:cNvSpPr/>
            <p:nvPr userDrawn="1"/>
          </p:nvSpPr>
          <p:spPr bwMode="auto">
            <a:xfrm>
              <a:off x="1630" y="796"/>
              <a:ext cx="94" cy="110"/>
            </a:xfrm>
            <a:custGeom>
              <a:avLst/>
              <a:gdLst>
                <a:gd name="T0" fmla="*/ 17 w 76"/>
                <a:gd name="T1" fmla="*/ 88 h 88"/>
                <a:gd name="T2" fmla="*/ 0 w 76"/>
                <a:gd name="T3" fmla="*/ 70 h 88"/>
                <a:gd name="T4" fmla="*/ 2 w 76"/>
                <a:gd name="T5" fmla="*/ 65 h 88"/>
                <a:gd name="T6" fmla="*/ 50 w 76"/>
                <a:gd name="T7" fmla="*/ 26 h 88"/>
                <a:gd name="T8" fmla="*/ 65 w 76"/>
                <a:gd name="T9" fmla="*/ 5 h 88"/>
                <a:gd name="T10" fmla="*/ 66 w 76"/>
                <a:gd name="T11" fmla="*/ 4 h 88"/>
                <a:gd name="T12" fmla="*/ 66 w 76"/>
                <a:gd name="T13" fmla="*/ 4 h 88"/>
                <a:gd name="T14" fmla="*/ 76 w 76"/>
                <a:gd name="T15" fmla="*/ 5 h 88"/>
                <a:gd name="T16" fmla="*/ 65 w 76"/>
                <a:gd name="T17" fmla="*/ 19 h 88"/>
                <a:gd name="T18" fmla="*/ 54 w 76"/>
                <a:gd name="T19" fmla="*/ 43 h 88"/>
                <a:gd name="T20" fmla="*/ 48 w 76"/>
                <a:gd name="T21" fmla="*/ 54 h 88"/>
                <a:gd name="T22" fmla="*/ 35 w 76"/>
                <a:gd name="T23" fmla="*/ 72 h 88"/>
                <a:gd name="T24" fmla="*/ 21 w 76"/>
                <a:gd name="T25" fmla="*/ 87 h 88"/>
                <a:gd name="T26" fmla="*/ 17 w 76"/>
                <a:gd name="T2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88">
                  <a:moveTo>
                    <a:pt x="17" y="88"/>
                  </a:moveTo>
                  <a:cubicBezTo>
                    <a:pt x="10" y="84"/>
                    <a:pt x="3" y="76"/>
                    <a:pt x="0" y="70"/>
                  </a:cubicBezTo>
                  <a:cubicBezTo>
                    <a:pt x="0" y="69"/>
                    <a:pt x="1" y="67"/>
                    <a:pt x="2" y="65"/>
                  </a:cubicBezTo>
                  <a:cubicBezTo>
                    <a:pt x="18" y="52"/>
                    <a:pt x="35" y="41"/>
                    <a:pt x="50" y="26"/>
                  </a:cubicBezTo>
                  <a:cubicBezTo>
                    <a:pt x="54" y="19"/>
                    <a:pt x="60" y="12"/>
                    <a:pt x="65" y="5"/>
                  </a:cubicBezTo>
                  <a:cubicBezTo>
                    <a:pt x="65" y="5"/>
                    <a:pt x="66" y="5"/>
                    <a:pt x="66" y="4"/>
                  </a:cubicBezTo>
                  <a:cubicBezTo>
                    <a:pt x="66" y="4"/>
                    <a:pt x="66" y="4"/>
                    <a:pt x="66" y="4"/>
                  </a:cubicBezTo>
                  <a:cubicBezTo>
                    <a:pt x="70" y="0"/>
                    <a:pt x="72" y="0"/>
                    <a:pt x="76" y="5"/>
                  </a:cubicBezTo>
                  <a:cubicBezTo>
                    <a:pt x="76" y="10"/>
                    <a:pt x="68" y="14"/>
                    <a:pt x="65" y="19"/>
                  </a:cubicBezTo>
                  <a:cubicBezTo>
                    <a:pt x="62" y="27"/>
                    <a:pt x="58" y="35"/>
                    <a:pt x="54" y="43"/>
                  </a:cubicBezTo>
                  <a:cubicBezTo>
                    <a:pt x="53" y="45"/>
                    <a:pt x="53" y="45"/>
                    <a:pt x="48" y="54"/>
                  </a:cubicBezTo>
                  <a:cubicBezTo>
                    <a:pt x="43" y="57"/>
                    <a:pt x="37" y="66"/>
                    <a:pt x="35" y="72"/>
                  </a:cubicBezTo>
                  <a:cubicBezTo>
                    <a:pt x="29" y="75"/>
                    <a:pt x="27" y="84"/>
                    <a:pt x="21" y="87"/>
                  </a:cubicBezTo>
                  <a:cubicBezTo>
                    <a:pt x="19" y="87"/>
                    <a:pt x="18" y="87"/>
                    <a:pt x="17" y="8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0" name="Freeform 78"/>
            <p:cNvSpPr/>
            <p:nvPr userDrawn="1"/>
          </p:nvSpPr>
          <p:spPr bwMode="auto">
            <a:xfrm>
              <a:off x="1749" y="791"/>
              <a:ext cx="53" cy="41"/>
            </a:xfrm>
            <a:custGeom>
              <a:avLst/>
              <a:gdLst>
                <a:gd name="T0" fmla="*/ 19 w 43"/>
                <a:gd name="T1" fmla="*/ 33 h 33"/>
                <a:gd name="T2" fmla="*/ 0 w 43"/>
                <a:gd name="T3" fmla="*/ 20 h 33"/>
                <a:gd name="T4" fmla="*/ 2 w 43"/>
                <a:gd name="T5" fmla="*/ 14 h 33"/>
                <a:gd name="T6" fmla="*/ 6 w 43"/>
                <a:gd name="T7" fmla="*/ 13 h 33"/>
                <a:gd name="T8" fmla="*/ 17 w 43"/>
                <a:gd name="T9" fmla="*/ 12 h 33"/>
                <a:gd name="T10" fmla="*/ 43 w 43"/>
                <a:gd name="T11" fmla="*/ 5 h 33"/>
                <a:gd name="T12" fmla="*/ 19 w 43"/>
                <a:gd name="T1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33">
                  <a:moveTo>
                    <a:pt x="19" y="33"/>
                  </a:moveTo>
                  <a:cubicBezTo>
                    <a:pt x="9" y="33"/>
                    <a:pt x="6" y="26"/>
                    <a:pt x="0" y="20"/>
                  </a:cubicBezTo>
                  <a:cubicBezTo>
                    <a:pt x="0" y="18"/>
                    <a:pt x="2" y="16"/>
                    <a:pt x="2" y="14"/>
                  </a:cubicBezTo>
                  <a:cubicBezTo>
                    <a:pt x="4" y="14"/>
                    <a:pt x="4" y="14"/>
                    <a:pt x="6" y="13"/>
                  </a:cubicBezTo>
                  <a:cubicBezTo>
                    <a:pt x="10" y="12"/>
                    <a:pt x="12" y="12"/>
                    <a:pt x="17" y="12"/>
                  </a:cubicBezTo>
                  <a:cubicBezTo>
                    <a:pt x="22" y="11"/>
                    <a:pt x="38" y="0"/>
                    <a:pt x="43" y="5"/>
                  </a:cubicBezTo>
                  <a:cubicBezTo>
                    <a:pt x="43" y="17"/>
                    <a:pt x="30" y="30"/>
                    <a:pt x="19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1" name="Freeform 79"/>
            <p:cNvSpPr/>
            <p:nvPr userDrawn="1"/>
          </p:nvSpPr>
          <p:spPr bwMode="auto">
            <a:xfrm>
              <a:off x="1668" y="766"/>
              <a:ext cx="36" cy="42"/>
            </a:xfrm>
            <a:custGeom>
              <a:avLst/>
              <a:gdLst>
                <a:gd name="T0" fmla="*/ 5 w 29"/>
                <a:gd name="T1" fmla="*/ 34 h 34"/>
                <a:gd name="T2" fmla="*/ 0 w 29"/>
                <a:gd name="T3" fmla="*/ 9 h 34"/>
                <a:gd name="T4" fmla="*/ 19 w 29"/>
                <a:gd name="T5" fmla="*/ 6 h 34"/>
                <a:gd name="T6" fmla="*/ 23 w 29"/>
                <a:gd name="T7" fmla="*/ 26 h 34"/>
                <a:gd name="T8" fmla="*/ 5 w 29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4">
                  <a:moveTo>
                    <a:pt x="5" y="34"/>
                  </a:moveTo>
                  <a:cubicBezTo>
                    <a:pt x="1" y="30"/>
                    <a:pt x="0" y="14"/>
                    <a:pt x="0" y="9"/>
                  </a:cubicBezTo>
                  <a:cubicBezTo>
                    <a:pt x="3" y="0"/>
                    <a:pt x="12" y="0"/>
                    <a:pt x="19" y="6"/>
                  </a:cubicBezTo>
                  <a:cubicBezTo>
                    <a:pt x="25" y="14"/>
                    <a:pt x="29" y="17"/>
                    <a:pt x="23" y="26"/>
                  </a:cubicBezTo>
                  <a:cubicBezTo>
                    <a:pt x="16" y="32"/>
                    <a:pt x="13" y="32"/>
                    <a:pt x="5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2" name="Freeform 80"/>
            <p:cNvSpPr/>
            <p:nvPr userDrawn="1"/>
          </p:nvSpPr>
          <p:spPr bwMode="auto">
            <a:xfrm>
              <a:off x="1748" y="739"/>
              <a:ext cx="63" cy="60"/>
            </a:xfrm>
            <a:custGeom>
              <a:avLst/>
              <a:gdLst>
                <a:gd name="T0" fmla="*/ 17 w 51"/>
                <a:gd name="T1" fmla="*/ 48 h 48"/>
                <a:gd name="T2" fmla="*/ 21 w 51"/>
                <a:gd name="T3" fmla="*/ 30 h 48"/>
                <a:gd name="T4" fmla="*/ 13 w 51"/>
                <a:gd name="T5" fmla="*/ 32 h 48"/>
                <a:gd name="T6" fmla="*/ 3 w 51"/>
                <a:gd name="T7" fmla="*/ 15 h 48"/>
                <a:gd name="T8" fmla="*/ 13 w 51"/>
                <a:gd name="T9" fmla="*/ 11 h 48"/>
                <a:gd name="T10" fmla="*/ 33 w 51"/>
                <a:gd name="T11" fmla="*/ 2 h 48"/>
                <a:gd name="T12" fmla="*/ 51 w 51"/>
                <a:gd name="T13" fmla="*/ 18 h 48"/>
                <a:gd name="T14" fmla="*/ 39 w 51"/>
                <a:gd name="T15" fmla="*/ 36 h 48"/>
                <a:gd name="T16" fmla="*/ 22 w 51"/>
                <a:gd name="T17" fmla="*/ 47 h 48"/>
                <a:gd name="T18" fmla="*/ 17 w 51"/>
                <a:gd name="T1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48">
                  <a:moveTo>
                    <a:pt x="17" y="48"/>
                  </a:moveTo>
                  <a:cubicBezTo>
                    <a:pt x="16" y="43"/>
                    <a:pt x="23" y="33"/>
                    <a:pt x="21" y="30"/>
                  </a:cubicBezTo>
                  <a:cubicBezTo>
                    <a:pt x="18" y="31"/>
                    <a:pt x="16" y="32"/>
                    <a:pt x="13" y="32"/>
                  </a:cubicBezTo>
                  <a:cubicBezTo>
                    <a:pt x="7" y="29"/>
                    <a:pt x="0" y="21"/>
                    <a:pt x="3" y="15"/>
                  </a:cubicBezTo>
                  <a:cubicBezTo>
                    <a:pt x="7" y="10"/>
                    <a:pt x="6" y="12"/>
                    <a:pt x="13" y="11"/>
                  </a:cubicBezTo>
                  <a:cubicBezTo>
                    <a:pt x="19" y="8"/>
                    <a:pt x="26" y="5"/>
                    <a:pt x="33" y="2"/>
                  </a:cubicBezTo>
                  <a:cubicBezTo>
                    <a:pt x="45" y="0"/>
                    <a:pt x="50" y="6"/>
                    <a:pt x="51" y="18"/>
                  </a:cubicBezTo>
                  <a:cubicBezTo>
                    <a:pt x="49" y="25"/>
                    <a:pt x="44" y="31"/>
                    <a:pt x="39" y="36"/>
                  </a:cubicBezTo>
                  <a:cubicBezTo>
                    <a:pt x="33" y="40"/>
                    <a:pt x="27" y="44"/>
                    <a:pt x="22" y="47"/>
                  </a:cubicBezTo>
                  <a:cubicBezTo>
                    <a:pt x="20" y="47"/>
                    <a:pt x="19" y="48"/>
                    <a:pt x="17" y="4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3" name="Freeform 81"/>
            <p:cNvSpPr/>
            <p:nvPr userDrawn="1"/>
          </p:nvSpPr>
          <p:spPr bwMode="auto">
            <a:xfrm>
              <a:off x="1687" y="715"/>
              <a:ext cx="38" cy="42"/>
            </a:xfrm>
            <a:custGeom>
              <a:avLst/>
              <a:gdLst>
                <a:gd name="T0" fmla="*/ 3 w 31"/>
                <a:gd name="T1" fmla="*/ 34 h 34"/>
                <a:gd name="T2" fmla="*/ 3 w 31"/>
                <a:gd name="T3" fmla="*/ 29 h 34"/>
                <a:gd name="T4" fmla="*/ 0 w 31"/>
                <a:gd name="T5" fmla="*/ 16 h 34"/>
                <a:gd name="T6" fmla="*/ 7 w 31"/>
                <a:gd name="T7" fmla="*/ 0 h 34"/>
                <a:gd name="T8" fmla="*/ 26 w 31"/>
                <a:gd name="T9" fmla="*/ 23 h 34"/>
                <a:gd name="T10" fmla="*/ 3 w 31"/>
                <a:gd name="T11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34">
                  <a:moveTo>
                    <a:pt x="3" y="34"/>
                  </a:moveTo>
                  <a:cubicBezTo>
                    <a:pt x="1" y="32"/>
                    <a:pt x="2" y="31"/>
                    <a:pt x="3" y="29"/>
                  </a:cubicBezTo>
                  <a:cubicBezTo>
                    <a:pt x="3" y="24"/>
                    <a:pt x="0" y="20"/>
                    <a:pt x="0" y="16"/>
                  </a:cubicBezTo>
                  <a:cubicBezTo>
                    <a:pt x="1" y="7"/>
                    <a:pt x="0" y="4"/>
                    <a:pt x="7" y="0"/>
                  </a:cubicBezTo>
                  <a:cubicBezTo>
                    <a:pt x="12" y="3"/>
                    <a:pt x="31" y="12"/>
                    <a:pt x="26" y="23"/>
                  </a:cubicBezTo>
                  <a:cubicBezTo>
                    <a:pt x="21" y="29"/>
                    <a:pt x="11" y="33"/>
                    <a:pt x="3" y="3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4" name="Freeform 82"/>
            <p:cNvSpPr/>
            <p:nvPr userDrawn="1"/>
          </p:nvSpPr>
          <p:spPr bwMode="auto">
            <a:xfrm>
              <a:off x="1365" y="728"/>
              <a:ext cx="244" cy="186"/>
            </a:xfrm>
            <a:custGeom>
              <a:avLst/>
              <a:gdLst>
                <a:gd name="T0" fmla="*/ 20 w 197"/>
                <a:gd name="T1" fmla="*/ 150 h 150"/>
                <a:gd name="T2" fmla="*/ 13 w 197"/>
                <a:gd name="T3" fmla="*/ 119 h 150"/>
                <a:gd name="T4" fmla="*/ 17 w 197"/>
                <a:gd name="T5" fmla="*/ 114 h 150"/>
                <a:gd name="T6" fmla="*/ 17 w 197"/>
                <a:gd name="T7" fmla="*/ 113 h 150"/>
                <a:gd name="T8" fmla="*/ 44 w 197"/>
                <a:gd name="T9" fmla="*/ 77 h 150"/>
                <a:gd name="T10" fmla="*/ 52 w 197"/>
                <a:gd name="T11" fmla="*/ 67 h 150"/>
                <a:gd name="T12" fmla="*/ 53 w 197"/>
                <a:gd name="T13" fmla="*/ 78 h 150"/>
                <a:gd name="T14" fmla="*/ 60 w 197"/>
                <a:gd name="T15" fmla="*/ 77 h 150"/>
                <a:gd name="T16" fmla="*/ 85 w 197"/>
                <a:gd name="T17" fmla="*/ 58 h 150"/>
                <a:gd name="T18" fmla="*/ 87 w 197"/>
                <a:gd name="T19" fmla="*/ 48 h 150"/>
                <a:gd name="T20" fmla="*/ 68 w 197"/>
                <a:gd name="T21" fmla="*/ 44 h 150"/>
                <a:gd name="T22" fmla="*/ 88 w 197"/>
                <a:gd name="T23" fmla="*/ 29 h 150"/>
                <a:gd name="T24" fmla="*/ 92 w 197"/>
                <a:gd name="T25" fmla="*/ 9 h 150"/>
                <a:gd name="T26" fmla="*/ 109 w 197"/>
                <a:gd name="T27" fmla="*/ 22 h 150"/>
                <a:gd name="T28" fmla="*/ 110 w 197"/>
                <a:gd name="T29" fmla="*/ 37 h 150"/>
                <a:gd name="T30" fmla="*/ 108 w 197"/>
                <a:gd name="T31" fmla="*/ 46 h 150"/>
                <a:gd name="T32" fmla="*/ 111 w 197"/>
                <a:gd name="T33" fmla="*/ 46 h 150"/>
                <a:gd name="T34" fmla="*/ 131 w 197"/>
                <a:gd name="T35" fmla="*/ 32 h 150"/>
                <a:gd name="T36" fmla="*/ 140 w 197"/>
                <a:gd name="T37" fmla="*/ 5 h 150"/>
                <a:gd name="T38" fmla="*/ 163 w 197"/>
                <a:gd name="T39" fmla="*/ 11 h 150"/>
                <a:gd name="T40" fmla="*/ 176 w 197"/>
                <a:gd name="T41" fmla="*/ 5 h 150"/>
                <a:gd name="T42" fmla="*/ 182 w 197"/>
                <a:gd name="T43" fmla="*/ 4 h 150"/>
                <a:gd name="T44" fmla="*/ 184 w 197"/>
                <a:gd name="T45" fmla="*/ 13 h 150"/>
                <a:gd name="T46" fmla="*/ 157 w 197"/>
                <a:gd name="T47" fmla="*/ 39 h 150"/>
                <a:gd name="T48" fmla="*/ 166 w 197"/>
                <a:gd name="T49" fmla="*/ 29 h 150"/>
                <a:gd name="T50" fmla="*/ 190 w 197"/>
                <a:gd name="T51" fmla="*/ 34 h 150"/>
                <a:gd name="T52" fmla="*/ 184 w 197"/>
                <a:gd name="T53" fmla="*/ 50 h 150"/>
                <a:gd name="T54" fmla="*/ 182 w 197"/>
                <a:gd name="T55" fmla="*/ 54 h 150"/>
                <a:gd name="T56" fmla="*/ 182 w 197"/>
                <a:gd name="T57" fmla="*/ 93 h 150"/>
                <a:gd name="T58" fmla="*/ 173 w 197"/>
                <a:gd name="T59" fmla="*/ 107 h 150"/>
                <a:gd name="T60" fmla="*/ 173 w 197"/>
                <a:gd name="T61" fmla="*/ 107 h 150"/>
                <a:gd name="T62" fmla="*/ 172 w 197"/>
                <a:gd name="T63" fmla="*/ 107 h 150"/>
                <a:gd name="T64" fmla="*/ 158 w 197"/>
                <a:gd name="T65" fmla="*/ 113 h 150"/>
                <a:gd name="T66" fmla="*/ 158 w 197"/>
                <a:gd name="T67" fmla="*/ 58 h 150"/>
                <a:gd name="T68" fmla="*/ 157 w 197"/>
                <a:gd name="T69" fmla="*/ 58 h 150"/>
                <a:gd name="T70" fmla="*/ 139 w 197"/>
                <a:gd name="T71" fmla="*/ 89 h 150"/>
                <a:gd name="T72" fmla="*/ 124 w 197"/>
                <a:gd name="T73" fmla="*/ 80 h 150"/>
                <a:gd name="T74" fmla="*/ 128 w 197"/>
                <a:gd name="T75" fmla="*/ 76 h 150"/>
                <a:gd name="T76" fmla="*/ 130 w 197"/>
                <a:gd name="T77" fmla="*/ 45 h 150"/>
                <a:gd name="T78" fmla="*/ 111 w 197"/>
                <a:gd name="T79" fmla="*/ 64 h 150"/>
                <a:gd name="T80" fmla="*/ 102 w 197"/>
                <a:gd name="T81" fmla="*/ 70 h 150"/>
                <a:gd name="T82" fmla="*/ 97 w 197"/>
                <a:gd name="T83" fmla="*/ 91 h 150"/>
                <a:gd name="T84" fmla="*/ 92 w 197"/>
                <a:gd name="T85" fmla="*/ 101 h 150"/>
                <a:gd name="T86" fmla="*/ 91 w 197"/>
                <a:gd name="T87" fmla="*/ 102 h 150"/>
                <a:gd name="T88" fmla="*/ 74 w 197"/>
                <a:gd name="T89" fmla="*/ 110 h 150"/>
                <a:gd name="T90" fmla="*/ 74 w 197"/>
                <a:gd name="T91" fmla="*/ 107 h 150"/>
                <a:gd name="T92" fmla="*/ 82 w 197"/>
                <a:gd name="T93" fmla="*/ 85 h 150"/>
                <a:gd name="T94" fmla="*/ 63 w 197"/>
                <a:gd name="T95" fmla="*/ 94 h 150"/>
                <a:gd name="T96" fmla="*/ 53 w 197"/>
                <a:gd name="T97" fmla="*/ 91 h 150"/>
                <a:gd name="T98" fmla="*/ 52 w 197"/>
                <a:gd name="T99" fmla="*/ 90 h 150"/>
                <a:gd name="T100" fmla="*/ 48 w 197"/>
                <a:gd name="T101" fmla="*/ 88 h 150"/>
                <a:gd name="T102" fmla="*/ 44 w 197"/>
                <a:gd name="T103" fmla="*/ 100 h 150"/>
                <a:gd name="T104" fmla="*/ 27 w 197"/>
                <a:gd name="T105" fmla="*/ 147 h 150"/>
                <a:gd name="T106" fmla="*/ 20 w 197"/>
                <a:gd name="T10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150">
                  <a:moveTo>
                    <a:pt x="20" y="150"/>
                  </a:moveTo>
                  <a:cubicBezTo>
                    <a:pt x="9" y="146"/>
                    <a:pt x="0" y="124"/>
                    <a:pt x="13" y="119"/>
                  </a:cubicBezTo>
                  <a:cubicBezTo>
                    <a:pt x="13" y="117"/>
                    <a:pt x="15" y="115"/>
                    <a:pt x="17" y="114"/>
                  </a:cubicBezTo>
                  <a:cubicBezTo>
                    <a:pt x="17" y="114"/>
                    <a:pt x="17" y="113"/>
                    <a:pt x="17" y="113"/>
                  </a:cubicBezTo>
                  <a:cubicBezTo>
                    <a:pt x="27" y="103"/>
                    <a:pt x="35" y="88"/>
                    <a:pt x="44" y="77"/>
                  </a:cubicBezTo>
                  <a:cubicBezTo>
                    <a:pt x="46" y="72"/>
                    <a:pt x="47" y="68"/>
                    <a:pt x="52" y="67"/>
                  </a:cubicBezTo>
                  <a:cubicBezTo>
                    <a:pt x="55" y="69"/>
                    <a:pt x="54" y="74"/>
                    <a:pt x="53" y="78"/>
                  </a:cubicBezTo>
                  <a:cubicBezTo>
                    <a:pt x="54" y="79"/>
                    <a:pt x="58" y="78"/>
                    <a:pt x="60" y="77"/>
                  </a:cubicBezTo>
                  <a:cubicBezTo>
                    <a:pt x="68" y="71"/>
                    <a:pt x="78" y="65"/>
                    <a:pt x="85" y="58"/>
                  </a:cubicBezTo>
                  <a:cubicBezTo>
                    <a:pt x="86" y="55"/>
                    <a:pt x="86" y="52"/>
                    <a:pt x="87" y="48"/>
                  </a:cubicBezTo>
                  <a:cubicBezTo>
                    <a:pt x="81" y="50"/>
                    <a:pt x="64" y="54"/>
                    <a:pt x="68" y="44"/>
                  </a:cubicBezTo>
                  <a:cubicBezTo>
                    <a:pt x="75" y="41"/>
                    <a:pt x="84" y="36"/>
                    <a:pt x="88" y="29"/>
                  </a:cubicBezTo>
                  <a:cubicBezTo>
                    <a:pt x="90" y="22"/>
                    <a:pt x="89" y="14"/>
                    <a:pt x="92" y="9"/>
                  </a:cubicBezTo>
                  <a:cubicBezTo>
                    <a:pt x="99" y="5"/>
                    <a:pt x="108" y="14"/>
                    <a:pt x="109" y="22"/>
                  </a:cubicBezTo>
                  <a:cubicBezTo>
                    <a:pt x="112" y="27"/>
                    <a:pt x="121" y="21"/>
                    <a:pt x="110" y="37"/>
                  </a:cubicBezTo>
                  <a:cubicBezTo>
                    <a:pt x="108" y="39"/>
                    <a:pt x="108" y="42"/>
                    <a:pt x="108" y="46"/>
                  </a:cubicBezTo>
                  <a:cubicBezTo>
                    <a:pt x="109" y="46"/>
                    <a:pt x="110" y="46"/>
                    <a:pt x="111" y="46"/>
                  </a:cubicBezTo>
                  <a:cubicBezTo>
                    <a:pt x="117" y="41"/>
                    <a:pt x="124" y="36"/>
                    <a:pt x="131" y="32"/>
                  </a:cubicBezTo>
                  <a:cubicBezTo>
                    <a:pt x="133" y="22"/>
                    <a:pt x="135" y="14"/>
                    <a:pt x="140" y="5"/>
                  </a:cubicBezTo>
                  <a:cubicBezTo>
                    <a:pt x="147" y="0"/>
                    <a:pt x="156" y="5"/>
                    <a:pt x="163" y="11"/>
                  </a:cubicBezTo>
                  <a:cubicBezTo>
                    <a:pt x="168" y="11"/>
                    <a:pt x="172" y="8"/>
                    <a:pt x="176" y="5"/>
                  </a:cubicBezTo>
                  <a:cubicBezTo>
                    <a:pt x="178" y="4"/>
                    <a:pt x="178" y="4"/>
                    <a:pt x="182" y="4"/>
                  </a:cubicBezTo>
                  <a:cubicBezTo>
                    <a:pt x="183" y="7"/>
                    <a:pt x="184" y="9"/>
                    <a:pt x="184" y="13"/>
                  </a:cubicBezTo>
                  <a:cubicBezTo>
                    <a:pt x="181" y="24"/>
                    <a:pt x="151" y="27"/>
                    <a:pt x="157" y="39"/>
                  </a:cubicBezTo>
                  <a:cubicBezTo>
                    <a:pt x="162" y="39"/>
                    <a:pt x="164" y="33"/>
                    <a:pt x="166" y="29"/>
                  </a:cubicBezTo>
                  <a:cubicBezTo>
                    <a:pt x="171" y="26"/>
                    <a:pt x="184" y="30"/>
                    <a:pt x="190" y="34"/>
                  </a:cubicBezTo>
                  <a:cubicBezTo>
                    <a:pt x="197" y="42"/>
                    <a:pt x="192" y="45"/>
                    <a:pt x="184" y="50"/>
                  </a:cubicBezTo>
                  <a:cubicBezTo>
                    <a:pt x="183" y="52"/>
                    <a:pt x="183" y="53"/>
                    <a:pt x="182" y="54"/>
                  </a:cubicBezTo>
                  <a:cubicBezTo>
                    <a:pt x="181" y="70"/>
                    <a:pt x="181" y="70"/>
                    <a:pt x="182" y="93"/>
                  </a:cubicBezTo>
                  <a:cubicBezTo>
                    <a:pt x="179" y="99"/>
                    <a:pt x="177" y="102"/>
                    <a:pt x="173" y="107"/>
                  </a:cubicBezTo>
                  <a:cubicBezTo>
                    <a:pt x="173" y="107"/>
                    <a:pt x="173" y="107"/>
                    <a:pt x="173" y="107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69" y="112"/>
                    <a:pt x="162" y="117"/>
                    <a:pt x="158" y="113"/>
                  </a:cubicBezTo>
                  <a:cubicBezTo>
                    <a:pt x="158" y="94"/>
                    <a:pt x="159" y="75"/>
                    <a:pt x="158" y="58"/>
                  </a:cubicBezTo>
                  <a:cubicBezTo>
                    <a:pt x="158" y="58"/>
                    <a:pt x="157" y="58"/>
                    <a:pt x="157" y="58"/>
                  </a:cubicBezTo>
                  <a:cubicBezTo>
                    <a:pt x="156" y="67"/>
                    <a:pt x="147" y="84"/>
                    <a:pt x="139" y="89"/>
                  </a:cubicBezTo>
                  <a:cubicBezTo>
                    <a:pt x="132" y="90"/>
                    <a:pt x="126" y="86"/>
                    <a:pt x="124" y="80"/>
                  </a:cubicBezTo>
                  <a:cubicBezTo>
                    <a:pt x="125" y="78"/>
                    <a:pt x="126" y="77"/>
                    <a:pt x="128" y="76"/>
                  </a:cubicBezTo>
                  <a:cubicBezTo>
                    <a:pt x="132" y="68"/>
                    <a:pt x="130" y="53"/>
                    <a:pt x="130" y="45"/>
                  </a:cubicBezTo>
                  <a:cubicBezTo>
                    <a:pt x="125" y="46"/>
                    <a:pt x="115" y="59"/>
                    <a:pt x="111" y="64"/>
                  </a:cubicBezTo>
                  <a:cubicBezTo>
                    <a:pt x="108" y="66"/>
                    <a:pt x="105" y="68"/>
                    <a:pt x="102" y="70"/>
                  </a:cubicBezTo>
                  <a:cubicBezTo>
                    <a:pt x="100" y="77"/>
                    <a:pt x="98" y="84"/>
                    <a:pt x="97" y="91"/>
                  </a:cubicBezTo>
                  <a:cubicBezTo>
                    <a:pt x="95" y="95"/>
                    <a:pt x="93" y="98"/>
                    <a:pt x="92" y="101"/>
                  </a:cubicBezTo>
                  <a:cubicBezTo>
                    <a:pt x="91" y="101"/>
                    <a:pt x="91" y="101"/>
                    <a:pt x="91" y="102"/>
                  </a:cubicBezTo>
                  <a:cubicBezTo>
                    <a:pt x="88" y="106"/>
                    <a:pt x="80" y="118"/>
                    <a:pt x="74" y="110"/>
                  </a:cubicBezTo>
                  <a:cubicBezTo>
                    <a:pt x="74" y="109"/>
                    <a:pt x="74" y="108"/>
                    <a:pt x="74" y="107"/>
                  </a:cubicBezTo>
                  <a:cubicBezTo>
                    <a:pt x="79" y="101"/>
                    <a:pt x="82" y="92"/>
                    <a:pt x="82" y="85"/>
                  </a:cubicBezTo>
                  <a:cubicBezTo>
                    <a:pt x="75" y="87"/>
                    <a:pt x="70" y="94"/>
                    <a:pt x="63" y="94"/>
                  </a:cubicBezTo>
                  <a:cubicBezTo>
                    <a:pt x="59" y="93"/>
                    <a:pt x="55" y="92"/>
                    <a:pt x="53" y="91"/>
                  </a:cubicBezTo>
                  <a:cubicBezTo>
                    <a:pt x="53" y="90"/>
                    <a:pt x="53" y="90"/>
                    <a:pt x="52" y="90"/>
                  </a:cubicBezTo>
                  <a:cubicBezTo>
                    <a:pt x="51" y="89"/>
                    <a:pt x="49" y="87"/>
                    <a:pt x="48" y="88"/>
                  </a:cubicBezTo>
                  <a:cubicBezTo>
                    <a:pt x="47" y="91"/>
                    <a:pt x="45" y="96"/>
                    <a:pt x="44" y="100"/>
                  </a:cubicBezTo>
                  <a:cubicBezTo>
                    <a:pt x="37" y="115"/>
                    <a:pt x="32" y="130"/>
                    <a:pt x="27" y="147"/>
                  </a:cubicBezTo>
                  <a:cubicBezTo>
                    <a:pt x="24" y="149"/>
                    <a:pt x="23" y="150"/>
                    <a:pt x="20" y="15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5" name="Freeform 83"/>
            <p:cNvSpPr/>
            <p:nvPr userDrawn="1"/>
          </p:nvSpPr>
          <p:spPr bwMode="auto">
            <a:xfrm>
              <a:off x="1401" y="757"/>
              <a:ext cx="37" cy="49"/>
            </a:xfrm>
            <a:custGeom>
              <a:avLst/>
              <a:gdLst>
                <a:gd name="T0" fmla="*/ 5 w 30"/>
                <a:gd name="T1" fmla="*/ 39 h 39"/>
                <a:gd name="T2" fmla="*/ 6 w 30"/>
                <a:gd name="T3" fmla="*/ 28 h 39"/>
                <a:gd name="T4" fmla="*/ 6 w 30"/>
                <a:gd name="T5" fmla="*/ 1 h 39"/>
                <a:gd name="T6" fmla="*/ 10 w 30"/>
                <a:gd name="T7" fmla="*/ 0 h 39"/>
                <a:gd name="T8" fmla="*/ 25 w 30"/>
                <a:gd name="T9" fmla="*/ 17 h 39"/>
                <a:gd name="T10" fmla="*/ 5 w 30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9">
                  <a:moveTo>
                    <a:pt x="5" y="39"/>
                  </a:moveTo>
                  <a:cubicBezTo>
                    <a:pt x="3" y="35"/>
                    <a:pt x="6" y="31"/>
                    <a:pt x="6" y="28"/>
                  </a:cubicBezTo>
                  <a:cubicBezTo>
                    <a:pt x="3" y="17"/>
                    <a:pt x="0" y="9"/>
                    <a:pt x="6" y="1"/>
                  </a:cubicBezTo>
                  <a:cubicBezTo>
                    <a:pt x="7" y="0"/>
                    <a:pt x="9" y="0"/>
                    <a:pt x="10" y="0"/>
                  </a:cubicBezTo>
                  <a:cubicBezTo>
                    <a:pt x="14" y="4"/>
                    <a:pt x="21" y="11"/>
                    <a:pt x="25" y="17"/>
                  </a:cubicBezTo>
                  <a:cubicBezTo>
                    <a:pt x="30" y="29"/>
                    <a:pt x="14" y="35"/>
                    <a:pt x="5" y="3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6" name="Freeform 84"/>
            <p:cNvSpPr/>
            <p:nvPr userDrawn="1"/>
          </p:nvSpPr>
          <p:spPr bwMode="auto">
            <a:xfrm>
              <a:off x="1411" y="708"/>
              <a:ext cx="46" cy="47"/>
            </a:xfrm>
            <a:custGeom>
              <a:avLst/>
              <a:gdLst>
                <a:gd name="T0" fmla="*/ 7 w 37"/>
                <a:gd name="T1" fmla="*/ 38 h 38"/>
                <a:gd name="T2" fmla="*/ 4 w 37"/>
                <a:gd name="T3" fmla="*/ 36 h 38"/>
                <a:gd name="T4" fmla="*/ 6 w 37"/>
                <a:gd name="T5" fmla="*/ 29 h 38"/>
                <a:gd name="T6" fmla="*/ 11 w 37"/>
                <a:gd name="T7" fmla="*/ 0 h 38"/>
                <a:gd name="T8" fmla="*/ 16 w 37"/>
                <a:gd name="T9" fmla="*/ 7 h 38"/>
                <a:gd name="T10" fmla="*/ 24 w 37"/>
                <a:gd name="T11" fmla="*/ 32 h 38"/>
                <a:gd name="T12" fmla="*/ 7 w 37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8">
                  <a:moveTo>
                    <a:pt x="7" y="38"/>
                  </a:moveTo>
                  <a:cubicBezTo>
                    <a:pt x="5" y="37"/>
                    <a:pt x="5" y="37"/>
                    <a:pt x="4" y="36"/>
                  </a:cubicBezTo>
                  <a:cubicBezTo>
                    <a:pt x="6" y="33"/>
                    <a:pt x="7" y="32"/>
                    <a:pt x="6" y="29"/>
                  </a:cubicBezTo>
                  <a:cubicBezTo>
                    <a:pt x="0" y="20"/>
                    <a:pt x="0" y="5"/>
                    <a:pt x="11" y="0"/>
                  </a:cubicBezTo>
                  <a:cubicBezTo>
                    <a:pt x="14" y="0"/>
                    <a:pt x="15" y="3"/>
                    <a:pt x="16" y="7"/>
                  </a:cubicBezTo>
                  <a:cubicBezTo>
                    <a:pt x="23" y="14"/>
                    <a:pt x="37" y="23"/>
                    <a:pt x="24" y="32"/>
                  </a:cubicBezTo>
                  <a:cubicBezTo>
                    <a:pt x="18" y="35"/>
                    <a:pt x="13" y="36"/>
                    <a:pt x="7" y="38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7" name="Freeform 85"/>
            <p:cNvSpPr/>
            <p:nvPr userDrawn="1"/>
          </p:nvSpPr>
          <p:spPr bwMode="auto">
            <a:xfrm>
              <a:off x="2067" y="765"/>
              <a:ext cx="26" cy="39"/>
            </a:xfrm>
            <a:custGeom>
              <a:avLst/>
              <a:gdLst>
                <a:gd name="T0" fmla="*/ 10 w 21"/>
                <a:gd name="T1" fmla="*/ 31 h 31"/>
                <a:gd name="T2" fmla="*/ 3 w 21"/>
                <a:gd name="T3" fmla="*/ 4 h 31"/>
                <a:gd name="T4" fmla="*/ 21 w 21"/>
                <a:gd name="T5" fmla="*/ 18 h 31"/>
                <a:gd name="T6" fmla="*/ 10 w 21"/>
                <a:gd name="T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31">
                  <a:moveTo>
                    <a:pt x="10" y="31"/>
                  </a:moveTo>
                  <a:cubicBezTo>
                    <a:pt x="0" y="27"/>
                    <a:pt x="2" y="11"/>
                    <a:pt x="3" y="4"/>
                  </a:cubicBezTo>
                  <a:cubicBezTo>
                    <a:pt x="11" y="0"/>
                    <a:pt x="20" y="9"/>
                    <a:pt x="21" y="18"/>
                  </a:cubicBezTo>
                  <a:cubicBezTo>
                    <a:pt x="19" y="27"/>
                    <a:pt x="19" y="29"/>
                    <a:pt x="10" y="3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8" name="Freeform 86"/>
            <p:cNvSpPr>
              <a:spLocks noEditPoints="1"/>
            </p:cNvSpPr>
            <p:nvPr userDrawn="1"/>
          </p:nvSpPr>
          <p:spPr bwMode="auto">
            <a:xfrm>
              <a:off x="2057" y="673"/>
              <a:ext cx="166" cy="224"/>
            </a:xfrm>
            <a:custGeom>
              <a:avLst/>
              <a:gdLst>
                <a:gd name="T0" fmla="*/ 71 w 134"/>
                <a:gd name="T1" fmla="*/ 180 h 180"/>
                <a:gd name="T2" fmla="*/ 34 w 134"/>
                <a:gd name="T3" fmla="*/ 173 h 180"/>
                <a:gd name="T4" fmla="*/ 56 w 134"/>
                <a:gd name="T5" fmla="*/ 148 h 180"/>
                <a:gd name="T6" fmla="*/ 0 w 134"/>
                <a:gd name="T7" fmla="*/ 147 h 180"/>
                <a:gd name="T8" fmla="*/ 56 w 134"/>
                <a:gd name="T9" fmla="*/ 124 h 180"/>
                <a:gd name="T10" fmla="*/ 75 w 134"/>
                <a:gd name="T11" fmla="*/ 108 h 180"/>
                <a:gd name="T12" fmla="*/ 91 w 134"/>
                <a:gd name="T13" fmla="*/ 96 h 180"/>
                <a:gd name="T14" fmla="*/ 32 w 134"/>
                <a:gd name="T15" fmla="*/ 119 h 180"/>
                <a:gd name="T16" fmla="*/ 34 w 134"/>
                <a:gd name="T17" fmla="*/ 108 h 180"/>
                <a:gd name="T18" fmla="*/ 73 w 134"/>
                <a:gd name="T19" fmla="*/ 81 h 180"/>
                <a:gd name="T20" fmla="*/ 71 w 134"/>
                <a:gd name="T21" fmla="*/ 78 h 180"/>
                <a:gd name="T22" fmla="*/ 39 w 134"/>
                <a:gd name="T23" fmla="*/ 93 h 180"/>
                <a:gd name="T24" fmla="*/ 27 w 134"/>
                <a:gd name="T25" fmla="*/ 61 h 180"/>
                <a:gd name="T26" fmla="*/ 33 w 134"/>
                <a:gd name="T27" fmla="*/ 44 h 180"/>
                <a:gd name="T28" fmla="*/ 46 w 134"/>
                <a:gd name="T29" fmla="*/ 56 h 180"/>
                <a:gd name="T30" fmla="*/ 60 w 134"/>
                <a:gd name="T31" fmla="*/ 66 h 180"/>
                <a:gd name="T32" fmla="*/ 68 w 134"/>
                <a:gd name="T33" fmla="*/ 55 h 180"/>
                <a:gd name="T34" fmla="*/ 64 w 134"/>
                <a:gd name="T35" fmla="*/ 45 h 180"/>
                <a:gd name="T36" fmla="*/ 84 w 134"/>
                <a:gd name="T37" fmla="*/ 25 h 180"/>
                <a:gd name="T38" fmla="*/ 111 w 134"/>
                <a:gd name="T39" fmla="*/ 20 h 180"/>
                <a:gd name="T40" fmla="*/ 110 w 134"/>
                <a:gd name="T41" fmla="*/ 29 h 180"/>
                <a:gd name="T42" fmla="*/ 132 w 134"/>
                <a:gd name="T43" fmla="*/ 44 h 180"/>
                <a:gd name="T44" fmla="*/ 115 w 134"/>
                <a:gd name="T45" fmla="*/ 77 h 180"/>
                <a:gd name="T46" fmla="*/ 120 w 134"/>
                <a:gd name="T47" fmla="*/ 94 h 180"/>
                <a:gd name="T48" fmla="*/ 78 w 134"/>
                <a:gd name="T49" fmla="*/ 114 h 180"/>
                <a:gd name="T50" fmla="*/ 92 w 134"/>
                <a:gd name="T51" fmla="*/ 119 h 180"/>
                <a:gd name="T52" fmla="*/ 81 w 134"/>
                <a:gd name="T53" fmla="*/ 140 h 180"/>
                <a:gd name="T54" fmla="*/ 72 w 134"/>
                <a:gd name="T55" fmla="*/ 180 h 180"/>
                <a:gd name="T56" fmla="*/ 106 w 134"/>
                <a:gd name="T57" fmla="*/ 53 h 180"/>
                <a:gd name="T58" fmla="*/ 87 w 134"/>
                <a:gd name="T59" fmla="*/ 59 h 180"/>
                <a:gd name="T60" fmla="*/ 87 w 134"/>
                <a:gd name="T61" fmla="*/ 60 h 180"/>
                <a:gd name="T62" fmla="*/ 92 w 134"/>
                <a:gd name="T63" fmla="*/ 58 h 180"/>
                <a:gd name="T64" fmla="*/ 99 w 134"/>
                <a:gd name="T65" fmla="*/ 67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4" h="180">
                  <a:moveTo>
                    <a:pt x="72" y="180"/>
                  </a:moveTo>
                  <a:cubicBezTo>
                    <a:pt x="71" y="180"/>
                    <a:pt x="71" y="180"/>
                    <a:pt x="71" y="180"/>
                  </a:cubicBezTo>
                  <a:cubicBezTo>
                    <a:pt x="58" y="180"/>
                    <a:pt x="46" y="179"/>
                    <a:pt x="34" y="175"/>
                  </a:cubicBezTo>
                  <a:cubicBezTo>
                    <a:pt x="34" y="174"/>
                    <a:pt x="34" y="174"/>
                    <a:pt x="34" y="173"/>
                  </a:cubicBezTo>
                  <a:cubicBezTo>
                    <a:pt x="41" y="169"/>
                    <a:pt x="50" y="170"/>
                    <a:pt x="55" y="163"/>
                  </a:cubicBezTo>
                  <a:cubicBezTo>
                    <a:pt x="56" y="157"/>
                    <a:pt x="57" y="152"/>
                    <a:pt x="56" y="148"/>
                  </a:cubicBezTo>
                  <a:cubicBezTo>
                    <a:pt x="43" y="148"/>
                    <a:pt x="37" y="157"/>
                    <a:pt x="27" y="161"/>
                  </a:cubicBezTo>
                  <a:cubicBezTo>
                    <a:pt x="18" y="162"/>
                    <a:pt x="3" y="154"/>
                    <a:pt x="0" y="147"/>
                  </a:cubicBezTo>
                  <a:cubicBezTo>
                    <a:pt x="0" y="136"/>
                    <a:pt x="3" y="141"/>
                    <a:pt x="14" y="140"/>
                  </a:cubicBezTo>
                  <a:cubicBezTo>
                    <a:pt x="28" y="138"/>
                    <a:pt x="43" y="130"/>
                    <a:pt x="56" y="124"/>
                  </a:cubicBezTo>
                  <a:cubicBezTo>
                    <a:pt x="59" y="121"/>
                    <a:pt x="59" y="121"/>
                    <a:pt x="61" y="121"/>
                  </a:cubicBezTo>
                  <a:cubicBezTo>
                    <a:pt x="64" y="112"/>
                    <a:pt x="66" y="110"/>
                    <a:pt x="75" y="108"/>
                  </a:cubicBezTo>
                  <a:cubicBezTo>
                    <a:pt x="79" y="106"/>
                    <a:pt x="79" y="106"/>
                    <a:pt x="90" y="100"/>
                  </a:cubicBezTo>
                  <a:cubicBezTo>
                    <a:pt x="90" y="99"/>
                    <a:pt x="91" y="98"/>
                    <a:pt x="91" y="96"/>
                  </a:cubicBezTo>
                  <a:cubicBezTo>
                    <a:pt x="74" y="98"/>
                    <a:pt x="61" y="112"/>
                    <a:pt x="48" y="121"/>
                  </a:cubicBezTo>
                  <a:cubicBezTo>
                    <a:pt x="41" y="122"/>
                    <a:pt x="36" y="121"/>
                    <a:pt x="32" y="119"/>
                  </a:cubicBezTo>
                  <a:cubicBezTo>
                    <a:pt x="29" y="120"/>
                    <a:pt x="12" y="123"/>
                    <a:pt x="20" y="116"/>
                  </a:cubicBezTo>
                  <a:cubicBezTo>
                    <a:pt x="25" y="114"/>
                    <a:pt x="29" y="111"/>
                    <a:pt x="34" y="108"/>
                  </a:cubicBezTo>
                  <a:cubicBezTo>
                    <a:pt x="47" y="100"/>
                    <a:pt x="61" y="93"/>
                    <a:pt x="74" y="85"/>
                  </a:cubicBezTo>
                  <a:cubicBezTo>
                    <a:pt x="74" y="83"/>
                    <a:pt x="73" y="82"/>
                    <a:pt x="73" y="81"/>
                  </a:cubicBezTo>
                  <a:cubicBezTo>
                    <a:pt x="73" y="79"/>
                    <a:pt x="74" y="77"/>
                    <a:pt x="74" y="75"/>
                  </a:cubicBezTo>
                  <a:cubicBezTo>
                    <a:pt x="72" y="76"/>
                    <a:pt x="71" y="76"/>
                    <a:pt x="71" y="78"/>
                  </a:cubicBezTo>
                  <a:cubicBezTo>
                    <a:pt x="63" y="81"/>
                    <a:pt x="59" y="88"/>
                    <a:pt x="53" y="81"/>
                  </a:cubicBezTo>
                  <a:cubicBezTo>
                    <a:pt x="51" y="88"/>
                    <a:pt x="46" y="93"/>
                    <a:pt x="39" y="93"/>
                  </a:cubicBezTo>
                  <a:cubicBezTo>
                    <a:pt x="32" y="89"/>
                    <a:pt x="32" y="77"/>
                    <a:pt x="31" y="72"/>
                  </a:cubicBezTo>
                  <a:cubicBezTo>
                    <a:pt x="30" y="71"/>
                    <a:pt x="29" y="67"/>
                    <a:pt x="27" y="61"/>
                  </a:cubicBezTo>
                  <a:cubicBezTo>
                    <a:pt x="24" y="55"/>
                    <a:pt x="18" y="47"/>
                    <a:pt x="22" y="42"/>
                  </a:cubicBezTo>
                  <a:cubicBezTo>
                    <a:pt x="27" y="38"/>
                    <a:pt x="29" y="37"/>
                    <a:pt x="33" y="44"/>
                  </a:cubicBezTo>
                  <a:cubicBezTo>
                    <a:pt x="37" y="47"/>
                    <a:pt x="42" y="51"/>
                    <a:pt x="45" y="56"/>
                  </a:cubicBezTo>
                  <a:cubicBezTo>
                    <a:pt x="45" y="56"/>
                    <a:pt x="46" y="56"/>
                    <a:pt x="46" y="56"/>
                  </a:cubicBezTo>
                  <a:cubicBezTo>
                    <a:pt x="48" y="62"/>
                    <a:pt x="54" y="69"/>
                    <a:pt x="53" y="77"/>
                  </a:cubicBezTo>
                  <a:cubicBezTo>
                    <a:pt x="57" y="75"/>
                    <a:pt x="62" y="71"/>
                    <a:pt x="60" y="66"/>
                  </a:cubicBezTo>
                  <a:cubicBezTo>
                    <a:pt x="53" y="63"/>
                    <a:pt x="57" y="57"/>
                    <a:pt x="61" y="55"/>
                  </a:cubicBezTo>
                  <a:cubicBezTo>
                    <a:pt x="64" y="55"/>
                    <a:pt x="64" y="55"/>
                    <a:pt x="68" y="55"/>
                  </a:cubicBezTo>
                  <a:cubicBezTo>
                    <a:pt x="68" y="53"/>
                    <a:pt x="68" y="53"/>
                    <a:pt x="67" y="52"/>
                  </a:cubicBezTo>
                  <a:cubicBezTo>
                    <a:pt x="62" y="50"/>
                    <a:pt x="63" y="49"/>
                    <a:pt x="64" y="45"/>
                  </a:cubicBezTo>
                  <a:cubicBezTo>
                    <a:pt x="58" y="43"/>
                    <a:pt x="56" y="37"/>
                    <a:pt x="58" y="32"/>
                  </a:cubicBezTo>
                  <a:cubicBezTo>
                    <a:pt x="76" y="28"/>
                    <a:pt x="76" y="28"/>
                    <a:pt x="84" y="25"/>
                  </a:cubicBezTo>
                  <a:cubicBezTo>
                    <a:pt x="89" y="19"/>
                    <a:pt x="95" y="0"/>
                    <a:pt x="106" y="4"/>
                  </a:cubicBezTo>
                  <a:cubicBezTo>
                    <a:pt x="109" y="7"/>
                    <a:pt x="111" y="14"/>
                    <a:pt x="111" y="20"/>
                  </a:cubicBezTo>
                  <a:cubicBezTo>
                    <a:pt x="109" y="23"/>
                    <a:pt x="107" y="25"/>
                    <a:pt x="107" y="28"/>
                  </a:cubicBezTo>
                  <a:cubicBezTo>
                    <a:pt x="108" y="28"/>
                    <a:pt x="109" y="28"/>
                    <a:pt x="110" y="29"/>
                  </a:cubicBezTo>
                  <a:cubicBezTo>
                    <a:pt x="117" y="25"/>
                    <a:pt x="121" y="21"/>
                    <a:pt x="125" y="31"/>
                  </a:cubicBezTo>
                  <a:cubicBezTo>
                    <a:pt x="132" y="35"/>
                    <a:pt x="134" y="34"/>
                    <a:pt x="132" y="44"/>
                  </a:cubicBezTo>
                  <a:cubicBezTo>
                    <a:pt x="127" y="55"/>
                    <a:pt x="121" y="66"/>
                    <a:pt x="115" y="76"/>
                  </a:cubicBezTo>
                  <a:cubicBezTo>
                    <a:pt x="115" y="76"/>
                    <a:pt x="115" y="77"/>
                    <a:pt x="115" y="77"/>
                  </a:cubicBezTo>
                  <a:cubicBezTo>
                    <a:pt x="117" y="77"/>
                    <a:pt x="118" y="78"/>
                    <a:pt x="119" y="78"/>
                  </a:cubicBezTo>
                  <a:cubicBezTo>
                    <a:pt x="120" y="83"/>
                    <a:pt x="120" y="88"/>
                    <a:pt x="120" y="94"/>
                  </a:cubicBezTo>
                  <a:cubicBezTo>
                    <a:pt x="116" y="100"/>
                    <a:pt x="110" y="100"/>
                    <a:pt x="103" y="101"/>
                  </a:cubicBezTo>
                  <a:cubicBezTo>
                    <a:pt x="94" y="106"/>
                    <a:pt x="86" y="109"/>
                    <a:pt x="78" y="114"/>
                  </a:cubicBezTo>
                  <a:cubicBezTo>
                    <a:pt x="78" y="116"/>
                    <a:pt x="78" y="118"/>
                    <a:pt x="79" y="120"/>
                  </a:cubicBezTo>
                  <a:cubicBezTo>
                    <a:pt x="83" y="120"/>
                    <a:pt x="87" y="120"/>
                    <a:pt x="92" y="119"/>
                  </a:cubicBezTo>
                  <a:cubicBezTo>
                    <a:pt x="96" y="123"/>
                    <a:pt x="96" y="131"/>
                    <a:pt x="93" y="136"/>
                  </a:cubicBezTo>
                  <a:cubicBezTo>
                    <a:pt x="88" y="137"/>
                    <a:pt x="85" y="138"/>
                    <a:pt x="81" y="140"/>
                  </a:cubicBezTo>
                  <a:cubicBezTo>
                    <a:pt x="81" y="142"/>
                    <a:pt x="81" y="144"/>
                    <a:pt x="80" y="147"/>
                  </a:cubicBezTo>
                  <a:cubicBezTo>
                    <a:pt x="81" y="156"/>
                    <a:pt x="85" y="178"/>
                    <a:pt x="72" y="180"/>
                  </a:cubicBezTo>
                  <a:moveTo>
                    <a:pt x="99" y="67"/>
                  </a:moveTo>
                  <a:cubicBezTo>
                    <a:pt x="103" y="63"/>
                    <a:pt x="106" y="58"/>
                    <a:pt x="106" y="53"/>
                  </a:cubicBezTo>
                  <a:cubicBezTo>
                    <a:pt x="102" y="49"/>
                    <a:pt x="96" y="49"/>
                    <a:pt x="92" y="49"/>
                  </a:cubicBezTo>
                  <a:cubicBezTo>
                    <a:pt x="92" y="51"/>
                    <a:pt x="92" y="51"/>
                    <a:pt x="87" y="59"/>
                  </a:cubicBezTo>
                  <a:cubicBezTo>
                    <a:pt x="88" y="59"/>
                    <a:pt x="88" y="59"/>
                    <a:pt x="89" y="59"/>
                  </a:cubicBezTo>
                  <a:cubicBezTo>
                    <a:pt x="88" y="60"/>
                    <a:pt x="88" y="60"/>
                    <a:pt x="87" y="60"/>
                  </a:cubicBezTo>
                  <a:cubicBezTo>
                    <a:pt x="87" y="60"/>
                    <a:pt x="88" y="60"/>
                    <a:pt x="88" y="61"/>
                  </a:cubicBezTo>
                  <a:cubicBezTo>
                    <a:pt x="90" y="61"/>
                    <a:pt x="91" y="59"/>
                    <a:pt x="92" y="58"/>
                  </a:cubicBezTo>
                  <a:cubicBezTo>
                    <a:pt x="98" y="57"/>
                    <a:pt x="98" y="59"/>
                    <a:pt x="98" y="67"/>
                  </a:cubicBezTo>
                  <a:cubicBezTo>
                    <a:pt x="98" y="67"/>
                    <a:pt x="98" y="67"/>
                    <a:pt x="99" y="6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19" name="Freeform 87"/>
            <p:cNvSpPr/>
            <p:nvPr userDrawn="1"/>
          </p:nvSpPr>
          <p:spPr bwMode="auto">
            <a:xfrm>
              <a:off x="1415" y="933"/>
              <a:ext cx="31" cy="40"/>
            </a:xfrm>
            <a:custGeom>
              <a:avLst/>
              <a:gdLst>
                <a:gd name="T0" fmla="*/ 0 w 31"/>
                <a:gd name="T1" fmla="*/ 35 h 40"/>
                <a:gd name="T2" fmla="*/ 24 w 31"/>
                <a:gd name="T3" fmla="*/ 5 h 40"/>
                <a:gd name="T4" fmla="*/ 2 w 31"/>
                <a:gd name="T5" fmla="*/ 5 h 40"/>
                <a:gd name="T6" fmla="*/ 2 w 31"/>
                <a:gd name="T7" fmla="*/ 3 h 40"/>
                <a:gd name="T8" fmla="*/ 2 w 31"/>
                <a:gd name="T9" fmla="*/ 0 h 40"/>
                <a:gd name="T10" fmla="*/ 31 w 31"/>
                <a:gd name="T11" fmla="*/ 0 h 40"/>
                <a:gd name="T12" fmla="*/ 31 w 31"/>
                <a:gd name="T13" fmla="*/ 3 h 40"/>
                <a:gd name="T14" fmla="*/ 31 w 31"/>
                <a:gd name="T15" fmla="*/ 5 h 40"/>
                <a:gd name="T16" fmla="*/ 6 w 31"/>
                <a:gd name="T17" fmla="*/ 35 h 40"/>
                <a:gd name="T18" fmla="*/ 31 w 31"/>
                <a:gd name="T19" fmla="*/ 35 h 40"/>
                <a:gd name="T20" fmla="*/ 31 w 31"/>
                <a:gd name="T21" fmla="*/ 37 h 40"/>
                <a:gd name="T22" fmla="*/ 31 w 31"/>
                <a:gd name="T23" fmla="*/ 40 h 40"/>
                <a:gd name="T24" fmla="*/ 0 w 31"/>
                <a:gd name="T25" fmla="*/ 40 h 40"/>
                <a:gd name="T26" fmla="*/ 0 w 31"/>
                <a:gd name="T27" fmla="*/ 37 h 40"/>
                <a:gd name="T28" fmla="*/ 0 w 31"/>
                <a:gd name="T29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0" y="35"/>
                  </a:moveTo>
                  <a:lnTo>
                    <a:pt x="24" y="5"/>
                  </a:lnTo>
                  <a:lnTo>
                    <a:pt x="2" y="5"/>
                  </a:lnTo>
                  <a:lnTo>
                    <a:pt x="2" y="3"/>
                  </a:lnTo>
                  <a:lnTo>
                    <a:pt x="2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31" y="5"/>
                  </a:lnTo>
                  <a:lnTo>
                    <a:pt x="6" y="35"/>
                  </a:lnTo>
                  <a:lnTo>
                    <a:pt x="31" y="35"/>
                  </a:lnTo>
                  <a:lnTo>
                    <a:pt x="31" y="37"/>
                  </a:lnTo>
                  <a:lnTo>
                    <a:pt x="31" y="40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0" name="Freeform 88"/>
            <p:cNvSpPr/>
            <p:nvPr userDrawn="1"/>
          </p:nvSpPr>
          <p:spPr bwMode="auto">
            <a:xfrm>
              <a:off x="1458" y="933"/>
              <a:ext cx="31" cy="40"/>
            </a:xfrm>
            <a:custGeom>
              <a:avLst/>
              <a:gdLst>
                <a:gd name="T0" fmla="*/ 0 w 31"/>
                <a:gd name="T1" fmla="*/ 0 h 40"/>
                <a:gd name="T2" fmla="*/ 2 w 31"/>
                <a:gd name="T3" fmla="*/ 0 h 40"/>
                <a:gd name="T4" fmla="*/ 5 w 31"/>
                <a:gd name="T5" fmla="*/ 0 h 40"/>
                <a:gd name="T6" fmla="*/ 5 w 31"/>
                <a:gd name="T7" fmla="*/ 16 h 40"/>
                <a:gd name="T8" fmla="*/ 26 w 31"/>
                <a:gd name="T9" fmla="*/ 16 h 40"/>
                <a:gd name="T10" fmla="*/ 26 w 31"/>
                <a:gd name="T11" fmla="*/ 0 h 40"/>
                <a:gd name="T12" fmla="*/ 28 w 31"/>
                <a:gd name="T13" fmla="*/ 0 h 40"/>
                <a:gd name="T14" fmla="*/ 31 w 31"/>
                <a:gd name="T15" fmla="*/ 0 h 40"/>
                <a:gd name="T16" fmla="*/ 31 w 31"/>
                <a:gd name="T17" fmla="*/ 40 h 40"/>
                <a:gd name="T18" fmla="*/ 28 w 31"/>
                <a:gd name="T19" fmla="*/ 40 h 40"/>
                <a:gd name="T20" fmla="*/ 26 w 31"/>
                <a:gd name="T21" fmla="*/ 40 h 40"/>
                <a:gd name="T22" fmla="*/ 26 w 31"/>
                <a:gd name="T23" fmla="*/ 21 h 40"/>
                <a:gd name="T24" fmla="*/ 5 w 31"/>
                <a:gd name="T25" fmla="*/ 21 h 40"/>
                <a:gd name="T26" fmla="*/ 5 w 31"/>
                <a:gd name="T27" fmla="*/ 40 h 40"/>
                <a:gd name="T28" fmla="*/ 2 w 31"/>
                <a:gd name="T29" fmla="*/ 40 h 40"/>
                <a:gd name="T30" fmla="*/ 0 w 31"/>
                <a:gd name="T31" fmla="*/ 40 h 40"/>
                <a:gd name="T32" fmla="*/ 0 w 31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26" y="16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6" y="21"/>
                  </a:lnTo>
                  <a:lnTo>
                    <a:pt x="5" y="21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1" name="Freeform 89"/>
            <p:cNvSpPr/>
            <p:nvPr userDrawn="1"/>
          </p:nvSpPr>
          <p:spPr bwMode="auto">
            <a:xfrm>
              <a:off x="1503" y="933"/>
              <a:ext cx="29" cy="40"/>
            </a:xfrm>
            <a:custGeom>
              <a:avLst/>
              <a:gdLst>
                <a:gd name="T0" fmla="*/ 0 w 29"/>
                <a:gd name="T1" fmla="*/ 40 h 40"/>
                <a:gd name="T2" fmla="*/ 0 w 29"/>
                <a:gd name="T3" fmla="*/ 0 h 40"/>
                <a:gd name="T4" fmla="*/ 29 w 29"/>
                <a:gd name="T5" fmla="*/ 0 h 40"/>
                <a:gd name="T6" fmla="*/ 29 w 29"/>
                <a:gd name="T7" fmla="*/ 3 h 40"/>
                <a:gd name="T8" fmla="*/ 29 w 29"/>
                <a:gd name="T9" fmla="*/ 5 h 40"/>
                <a:gd name="T10" fmla="*/ 6 w 29"/>
                <a:gd name="T11" fmla="*/ 5 h 40"/>
                <a:gd name="T12" fmla="*/ 6 w 29"/>
                <a:gd name="T13" fmla="*/ 16 h 40"/>
                <a:gd name="T14" fmla="*/ 27 w 29"/>
                <a:gd name="T15" fmla="*/ 16 h 40"/>
                <a:gd name="T16" fmla="*/ 27 w 29"/>
                <a:gd name="T17" fmla="*/ 19 h 40"/>
                <a:gd name="T18" fmla="*/ 27 w 29"/>
                <a:gd name="T19" fmla="*/ 21 h 40"/>
                <a:gd name="T20" fmla="*/ 6 w 29"/>
                <a:gd name="T21" fmla="*/ 21 h 40"/>
                <a:gd name="T22" fmla="*/ 6 w 29"/>
                <a:gd name="T23" fmla="*/ 35 h 40"/>
                <a:gd name="T24" fmla="*/ 29 w 29"/>
                <a:gd name="T25" fmla="*/ 35 h 40"/>
                <a:gd name="T26" fmla="*/ 29 w 29"/>
                <a:gd name="T27" fmla="*/ 37 h 40"/>
                <a:gd name="T28" fmla="*/ 29 w 29"/>
                <a:gd name="T29" fmla="*/ 40 h 40"/>
                <a:gd name="T30" fmla="*/ 0 w 29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0" y="0"/>
                  </a:lnTo>
                  <a:lnTo>
                    <a:pt x="29" y="0"/>
                  </a:lnTo>
                  <a:lnTo>
                    <a:pt x="29" y="3"/>
                  </a:lnTo>
                  <a:lnTo>
                    <a:pt x="29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29" y="35"/>
                  </a:lnTo>
                  <a:lnTo>
                    <a:pt x="29" y="37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2" name="Freeform 90"/>
            <p:cNvSpPr/>
            <p:nvPr userDrawn="1"/>
          </p:nvSpPr>
          <p:spPr bwMode="auto">
            <a:xfrm>
              <a:off x="1542" y="933"/>
              <a:ext cx="22" cy="40"/>
            </a:xfrm>
            <a:custGeom>
              <a:avLst/>
              <a:gdLst>
                <a:gd name="T0" fmla="*/ 14 w 18"/>
                <a:gd name="T1" fmla="*/ 0 h 32"/>
                <a:gd name="T2" fmla="*/ 16 w 18"/>
                <a:gd name="T3" fmla="*/ 0 h 32"/>
                <a:gd name="T4" fmla="*/ 18 w 18"/>
                <a:gd name="T5" fmla="*/ 0 h 32"/>
                <a:gd name="T6" fmla="*/ 18 w 18"/>
                <a:gd name="T7" fmla="*/ 23 h 32"/>
                <a:gd name="T8" fmla="*/ 16 w 18"/>
                <a:gd name="T9" fmla="*/ 30 h 32"/>
                <a:gd name="T10" fmla="*/ 9 w 18"/>
                <a:gd name="T11" fmla="*/ 32 h 32"/>
                <a:gd name="T12" fmla="*/ 2 w 18"/>
                <a:gd name="T13" fmla="*/ 30 h 32"/>
                <a:gd name="T14" fmla="*/ 0 w 18"/>
                <a:gd name="T15" fmla="*/ 23 h 32"/>
                <a:gd name="T16" fmla="*/ 0 w 18"/>
                <a:gd name="T17" fmla="*/ 21 h 32"/>
                <a:gd name="T18" fmla="*/ 4 w 18"/>
                <a:gd name="T19" fmla="*/ 21 h 32"/>
                <a:gd name="T20" fmla="*/ 4 w 18"/>
                <a:gd name="T21" fmla="*/ 23 h 32"/>
                <a:gd name="T22" fmla="*/ 6 w 18"/>
                <a:gd name="T23" fmla="*/ 27 h 32"/>
                <a:gd name="T24" fmla="*/ 9 w 18"/>
                <a:gd name="T25" fmla="*/ 29 h 32"/>
                <a:gd name="T26" fmla="*/ 13 w 18"/>
                <a:gd name="T27" fmla="*/ 27 h 32"/>
                <a:gd name="T28" fmla="*/ 14 w 18"/>
                <a:gd name="T29" fmla="*/ 23 h 32"/>
                <a:gd name="T30" fmla="*/ 14 w 18"/>
                <a:gd name="T3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32">
                  <a:moveTo>
                    <a:pt x="1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6"/>
                    <a:pt x="18" y="28"/>
                    <a:pt x="16" y="30"/>
                  </a:cubicBezTo>
                  <a:cubicBezTo>
                    <a:pt x="14" y="32"/>
                    <a:pt x="12" y="32"/>
                    <a:pt x="9" y="32"/>
                  </a:cubicBezTo>
                  <a:cubicBezTo>
                    <a:pt x="6" y="32"/>
                    <a:pt x="4" y="32"/>
                    <a:pt x="2" y="30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6" y="28"/>
                    <a:pt x="8" y="29"/>
                    <a:pt x="9" y="29"/>
                  </a:cubicBezTo>
                  <a:cubicBezTo>
                    <a:pt x="11" y="29"/>
                    <a:pt x="12" y="28"/>
                    <a:pt x="13" y="27"/>
                  </a:cubicBezTo>
                  <a:cubicBezTo>
                    <a:pt x="14" y="26"/>
                    <a:pt x="14" y="24"/>
                    <a:pt x="14" y="23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3" name="Freeform 91"/>
            <p:cNvSpPr/>
            <p:nvPr userDrawn="1"/>
          </p:nvSpPr>
          <p:spPr bwMode="auto">
            <a:xfrm>
              <a:off x="1579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3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3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3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4" name="Freeform 92"/>
            <p:cNvSpPr>
              <a:spLocks noEditPoints="1"/>
            </p:cNvSpPr>
            <p:nvPr userDrawn="1"/>
          </p:nvSpPr>
          <p:spPr bwMode="auto">
            <a:xfrm>
              <a:off x="1595" y="933"/>
              <a:ext cx="36" cy="40"/>
            </a:xfrm>
            <a:custGeom>
              <a:avLst/>
              <a:gdLst>
                <a:gd name="T0" fmla="*/ 15 w 36"/>
                <a:gd name="T1" fmla="*/ 0 h 40"/>
                <a:gd name="T2" fmla="*/ 19 w 36"/>
                <a:gd name="T3" fmla="*/ 0 h 40"/>
                <a:gd name="T4" fmla="*/ 21 w 36"/>
                <a:gd name="T5" fmla="*/ 0 h 40"/>
                <a:gd name="T6" fmla="*/ 36 w 36"/>
                <a:gd name="T7" fmla="*/ 40 h 40"/>
                <a:gd name="T8" fmla="*/ 33 w 36"/>
                <a:gd name="T9" fmla="*/ 40 h 40"/>
                <a:gd name="T10" fmla="*/ 30 w 36"/>
                <a:gd name="T11" fmla="*/ 40 h 40"/>
                <a:gd name="T12" fmla="*/ 26 w 36"/>
                <a:gd name="T13" fmla="*/ 27 h 40"/>
                <a:gd name="T14" fmla="*/ 10 w 36"/>
                <a:gd name="T15" fmla="*/ 27 h 40"/>
                <a:gd name="T16" fmla="*/ 7 w 36"/>
                <a:gd name="T17" fmla="*/ 40 h 40"/>
                <a:gd name="T18" fmla="*/ 4 w 36"/>
                <a:gd name="T19" fmla="*/ 40 h 40"/>
                <a:gd name="T20" fmla="*/ 0 w 36"/>
                <a:gd name="T21" fmla="*/ 40 h 40"/>
                <a:gd name="T22" fmla="*/ 15 w 36"/>
                <a:gd name="T23" fmla="*/ 0 h 40"/>
                <a:gd name="T24" fmla="*/ 12 w 36"/>
                <a:gd name="T25" fmla="*/ 24 h 40"/>
                <a:gd name="T26" fmla="*/ 24 w 36"/>
                <a:gd name="T27" fmla="*/ 24 h 40"/>
                <a:gd name="T28" fmla="*/ 19 w 36"/>
                <a:gd name="T29" fmla="*/ 5 h 40"/>
                <a:gd name="T30" fmla="*/ 19 w 36"/>
                <a:gd name="T31" fmla="*/ 5 h 40"/>
                <a:gd name="T32" fmla="*/ 12 w 36"/>
                <a:gd name="T33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15" y="0"/>
                  </a:moveTo>
                  <a:lnTo>
                    <a:pt x="19" y="0"/>
                  </a:lnTo>
                  <a:lnTo>
                    <a:pt x="21" y="0"/>
                  </a:lnTo>
                  <a:lnTo>
                    <a:pt x="36" y="40"/>
                  </a:lnTo>
                  <a:lnTo>
                    <a:pt x="33" y="40"/>
                  </a:lnTo>
                  <a:lnTo>
                    <a:pt x="30" y="40"/>
                  </a:lnTo>
                  <a:lnTo>
                    <a:pt x="26" y="27"/>
                  </a:lnTo>
                  <a:lnTo>
                    <a:pt x="10" y="27"/>
                  </a:lnTo>
                  <a:lnTo>
                    <a:pt x="7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15" y="0"/>
                  </a:lnTo>
                  <a:close/>
                  <a:moveTo>
                    <a:pt x="12" y="24"/>
                  </a:moveTo>
                  <a:lnTo>
                    <a:pt x="24" y="24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2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5" name="Freeform 93"/>
            <p:cNvSpPr/>
            <p:nvPr userDrawn="1"/>
          </p:nvSpPr>
          <p:spPr bwMode="auto">
            <a:xfrm>
              <a:off x="1641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3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4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9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9 w 31"/>
                <a:gd name="T23" fmla="*/ 40 h 40"/>
                <a:gd name="T24" fmla="*/ 26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3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9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9" y="40"/>
                  </a:lnTo>
                  <a:lnTo>
                    <a:pt x="26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6" name="Freeform 94"/>
            <p:cNvSpPr/>
            <p:nvPr userDrawn="1"/>
          </p:nvSpPr>
          <p:spPr bwMode="auto">
            <a:xfrm>
              <a:off x="1687" y="932"/>
              <a:ext cx="36" cy="41"/>
            </a:xfrm>
            <a:custGeom>
              <a:avLst/>
              <a:gdLst>
                <a:gd name="T0" fmla="*/ 15 w 29"/>
                <a:gd name="T1" fmla="*/ 33 h 33"/>
                <a:gd name="T2" fmla="*/ 4 w 29"/>
                <a:gd name="T3" fmla="*/ 29 h 33"/>
                <a:gd name="T4" fmla="*/ 0 w 29"/>
                <a:gd name="T5" fmla="*/ 17 h 33"/>
                <a:gd name="T6" fmla="*/ 4 w 29"/>
                <a:gd name="T7" fmla="*/ 5 h 33"/>
                <a:gd name="T8" fmla="*/ 15 w 29"/>
                <a:gd name="T9" fmla="*/ 0 h 33"/>
                <a:gd name="T10" fmla="*/ 24 w 29"/>
                <a:gd name="T11" fmla="*/ 3 h 33"/>
                <a:gd name="T12" fmla="*/ 28 w 29"/>
                <a:gd name="T13" fmla="*/ 10 h 33"/>
                <a:gd name="T14" fmla="*/ 24 w 29"/>
                <a:gd name="T15" fmla="*/ 10 h 33"/>
                <a:gd name="T16" fmla="*/ 21 w 29"/>
                <a:gd name="T17" fmla="*/ 5 h 33"/>
                <a:gd name="T18" fmla="*/ 15 w 29"/>
                <a:gd name="T19" fmla="*/ 4 h 33"/>
                <a:gd name="T20" fmla="*/ 7 w 29"/>
                <a:gd name="T21" fmla="*/ 7 h 33"/>
                <a:gd name="T22" fmla="*/ 4 w 29"/>
                <a:gd name="T23" fmla="*/ 17 h 33"/>
                <a:gd name="T24" fmla="*/ 7 w 29"/>
                <a:gd name="T25" fmla="*/ 26 h 33"/>
                <a:gd name="T26" fmla="*/ 15 w 29"/>
                <a:gd name="T27" fmla="*/ 30 h 33"/>
                <a:gd name="T28" fmla="*/ 23 w 29"/>
                <a:gd name="T29" fmla="*/ 26 h 33"/>
                <a:gd name="T30" fmla="*/ 24 w 29"/>
                <a:gd name="T31" fmla="*/ 25 h 33"/>
                <a:gd name="T32" fmla="*/ 25 w 29"/>
                <a:gd name="T33" fmla="*/ 23 h 33"/>
                <a:gd name="T34" fmla="*/ 25 w 29"/>
                <a:gd name="T35" fmla="*/ 20 h 33"/>
                <a:gd name="T36" fmla="*/ 25 w 29"/>
                <a:gd name="T37" fmla="*/ 19 h 33"/>
                <a:gd name="T38" fmla="*/ 15 w 29"/>
                <a:gd name="T39" fmla="*/ 19 h 33"/>
                <a:gd name="T40" fmla="*/ 15 w 29"/>
                <a:gd name="T41" fmla="*/ 16 h 33"/>
                <a:gd name="T42" fmla="*/ 29 w 29"/>
                <a:gd name="T43" fmla="*/ 16 h 33"/>
                <a:gd name="T44" fmla="*/ 29 w 29"/>
                <a:gd name="T45" fmla="*/ 32 h 33"/>
                <a:gd name="T46" fmla="*/ 26 w 29"/>
                <a:gd name="T47" fmla="*/ 32 h 33"/>
                <a:gd name="T48" fmla="*/ 25 w 29"/>
                <a:gd name="T49" fmla="*/ 28 h 33"/>
                <a:gd name="T50" fmla="*/ 25 w 29"/>
                <a:gd name="T51" fmla="*/ 29 h 33"/>
                <a:gd name="T52" fmla="*/ 15 w 29"/>
                <a:gd name="T5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33">
                  <a:moveTo>
                    <a:pt x="15" y="33"/>
                  </a:moveTo>
                  <a:cubicBezTo>
                    <a:pt x="10" y="33"/>
                    <a:pt x="7" y="32"/>
                    <a:pt x="4" y="29"/>
                  </a:cubicBezTo>
                  <a:cubicBezTo>
                    <a:pt x="1" y="26"/>
                    <a:pt x="0" y="22"/>
                    <a:pt x="0" y="17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7" y="1"/>
                    <a:pt x="10" y="0"/>
                    <a:pt x="15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8" y="7"/>
                    <a:pt x="28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8"/>
                    <a:pt x="23" y="7"/>
                    <a:pt x="21" y="5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2" y="4"/>
                    <a:pt x="9" y="5"/>
                    <a:pt x="7" y="7"/>
                  </a:cubicBezTo>
                  <a:cubicBezTo>
                    <a:pt x="5" y="10"/>
                    <a:pt x="4" y="13"/>
                    <a:pt x="4" y="17"/>
                  </a:cubicBezTo>
                  <a:cubicBezTo>
                    <a:pt x="4" y="21"/>
                    <a:pt x="5" y="24"/>
                    <a:pt x="7" y="26"/>
                  </a:cubicBezTo>
                  <a:cubicBezTo>
                    <a:pt x="9" y="29"/>
                    <a:pt x="12" y="30"/>
                    <a:pt x="15" y="30"/>
                  </a:cubicBezTo>
                  <a:cubicBezTo>
                    <a:pt x="18" y="30"/>
                    <a:pt x="21" y="29"/>
                    <a:pt x="23" y="26"/>
                  </a:cubicBezTo>
                  <a:cubicBezTo>
                    <a:pt x="23" y="26"/>
                    <a:pt x="23" y="25"/>
                    <a:pt x="24" y="25"/>
                  </a:cubicBezTo>
                  <a:cubicBezTo>
                    <a:pt x="24" y="24"/>
                    <a:pt x="24" y="24"/>
                    <a:pt x="25" y="23"/>
                  </a:cubicBezTo>
                  <a:cubicBezTo>
                    <a:pt x="25" y="22"/>
                    <a:pt x="25" y="21"/>
                    <a:pt x="25" y="2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2" y="32"/>
                    <a:pt x="19" y="33"/>
                    <a:pt x="15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7" name="Freeform 95"/>
            <p:cNvSpPr/>
            <p:nvPr userDrawn="1"/>
          </p:nvSpPr>
          <p:spPr bwMode="auto">
            <a:xfrm>
              <a:off x="1760" y="933"/>
              <a:ext cx="31" cy="40"/>
            </a:xfrm>
            <a:custGeom>
              <a:avLst/>
              <a:gdLst>
                <a:gd name="T0" fmla="*/ 25 w 25"/>
                <a:gd name="T1" fmla="*/ 20 h 32"/>
                <a:gd name="T2" fmla="*/ 21 w 25"/>
                <a:gd name="T3" fmla="*/ 29 h 32"/>
                <a:gd name="T4" fmla="*/ 12 w 25"/>
                <a:gd name="T5" fmla="*/ 32 h 32"/>
                <a:gd name="T6" fmla="*/ 3 w 25"/>
                <a:gd name="T7" fmla="*/ 29 h 32"/>
                <a:gd name="T8" fmla="*/ 0 w 25"/>
                <a:gd name="T9" fmla="*/ 20 h 32"/>
                <a:gd name="T10" fmla="*/ 0 w 25"/>
                <a:gd name="T11" fmla="*/ 0 h 32"/>
                <a:gd name="T12" fmla="*/ 2 w 25"/>
                <a:gd name="T13" fmla="*/ 0 h 32"/>
                <a:gd name="T14" fmla="*/ 4 w 25"/>
                <a:gd name="T15" fmla="*/ 0 h 32"/>
                <a:gd name="T16" fmla="*/ 4 w 25"/>
                <a:gd name="T17" fmla="*/ 20 h 32"/>
                <a:gd name="T18" fmla="*/ 6 w 25"/>
                <a:gd name="T19" fmla="*/ 26 h 32"/>
                <a:gd name="T20" fmla="*/ 12 w 25"/>
                <a:gd name="T21" fmla="*/ 29 h 32"/>
                <a:gd name="T22" fmla="*/ 18 w 25"/>
                <a:gd name="T23" fmla="*/ 26 h 32"/>
                <a:gd name="T24" fmla="*/ 20 w 25"/>
                <a:gd name="T25" fmla="*/ 20 h 32"/>
                <a:gd name="T26" fmla="*/ 20 w 25"/>
                <a:gd name="T27" fmla="*/ 0 h 32"/>
                <a:gd name="T28" fmla="*/ 22 w 25"/>
                <a:gd name="T29" fmla="*/ 0 h 32"/>
                <a:gd name="T30" fmla="*/ 25 w 25"/>
                <a:gd name="T31" fmla="*/ 0 h 32"/>
                <a:gd name="T32" fmla="*/ 25 w 25"/>
                <a:gd name="T33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25" y="20"/>
                  </a:moveTo>
                  <a:cubicBezTo>
                    <a:pt x="25" y="24"/>
                    <a:pt x="23" y="27"/>
                    <a:pt x="21" y="29"/>
                  </a:cubicBezTo>
                  <a:cubicBezTo>
                    <a:pt x="19" y="31"/>
                    <a:pt x="16" y="32"/>
                    <a:pt x="12" y="32"/>
                  </a:cubicBezTo>
                  <a:cubicBezTo>
                    <a:pt x="8" y="32"/>
                    <a:pt x="5" y="31"/>
                    <a:pt x="3" y="29"/>
                  </a:cubicBezTo>
                  <a:cubicBezTo>
                    <a:pt x="1" y="27"/>
                    <a:pt x="0" y="24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3"/>
                    <a:pt x="5" y="25"/>
                    <a:pt x="6" y="26"/>
                  </a:cubicBezTo>
                  <a:cubicBezTo>
                    <a:pt x="7" y="28"/>
                    <a:pt x="9" y="29"/>
                    <a:pt x="12" y="29"/>
                  </a:cubicBezTo>
                  <a:cubicBezTo>
                    <a:pt x="15" y="29"/>
                    <a:pt x="17" y="28"/>
                    <a:pt x="18" y="26"/>
                  </a:cubicBezTo>
                  <a:cubicBezTo>
                    <a:pt x="20" y="25"/>
                    <a:pt x="20" y="23"/>
                    <a:pt x="20" y="2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25" y="2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8" name="Freeform 96"/>
            <p:cNvSpPr/>
            <p:nvPr userDrawn="1"/>
          </p:nvSpPr>
          <p:spPr bwMode="auto">
            <a:xfrm>
              <a:off x="1806" y="933"/>
              <a:ext cx="31" cy="40"/>
            </a:xfrm>
            <a:custGeom>
              <a:avLst/>
              <a:gdLst>
                <a:gd name="T0" fmla="*/ 5 w 31"/>
                <a:gd name="T1" fmla="*/ 40 h 40"/>
                <a:gd name="T2" fmla="*/ 2 w 31"/>
                <a:gd name="T3" fmla="*/ 40 h 40"/>
                <a:gd name="T4" fmla="*/ 0 w 31"/>
                <a:gd name="T5" fmla="*/ 40 h 40"/>
                <a:gd name="T6" fmla="*/ 0 w 31"/>
                <a:gd name="T7" fmla="*/ 0 h 40"/>
                <a:gd name="T8" fmla="*/ 2 w 31"/>
                <a:gd name="T9" fmla="*/ 0 h 40"/>
                <a:gd name="T10" fmla="*/ 6 w 31"/>
                <a:gd name="T11" fmla="*/ 0 h 40"/>
                <a:gd name="T12" fmla="*/ 26 w 31"/>
                <a:gd name="T13" fmla="*/ 32 h 40"/>
                <a:gd name="T14" fmla="*/ 26 w 31"/>
                <a:gd name="T15" fmla="*/ 0 h 40"/>
                <a:gd name="T16" fmla="*/ 28 w 31"/>
                <a:gd name="T17" fmla="*/ 0 h 40"/>
                <a:gd name="T18" fmla="*/ 31 w 31"/>
                <a:gd name="T19" fmla="*/ 0 h 40"/>
                <a:gd name="T20" fmla="*/ 31 w 31"/>
                <a:gd name="T21" fmla="*/ 40 h 40"/>
                <a:gd name="T22" fmla="*/ 28 w 31"/>
                <a:gd name="T23" fmla="*/ 40 h 40"/>
                <a:gd name="T24" fmla="*/ 25 w 31"/>
                <a:gd name="T25" fmla="*/ 40 h 40"/>
                <a:gd name="T26" fmla="*/ 5 w 31"/>
                <a:gd name="T27" fmla="*/ 8 h 40"/>
                <a:gd name="T28" fmla="*/ 5 w 31"/>
                <a:gd name="T2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40">
                  <a:moveTo>
                    <a:pt x="5" y="40"/>
                  </a:move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1" y="40"/>
                  </a:lnTo>
                  <a:lnTo>
                    <a:pt x="28" y="40"/>
                  </a:lnTo>
                  <a:lnTo>
                    <a:pt x="25" y="40"/>
                  </a:lnTo>
                  <a:lnTo>
                    <a:pt x="5" y="8"/>
                  </a:lnTo>
                  <a:lnTo>
                    <a:pt x="5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29" name="Freeform 97"/>
            <p:cNvSpPr/>
            <p:nvPr userDrawn="1"/>
          </p:nvSpPr>
          <p:spPr bwMode="auto">
            <a:xfrm>
              <a:off x="1852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0" name="Freeform 98"/>
            <p:cNvSpPr/>
            <p:nvPr userDrawn="1"/>
          </p:nvSpPr>
          <p:spPr bwMode="auto">
            <a:xfrm>
              <a:off x="1867" y="933"/>
              <a:ext cx="34" cy="40"/>
            </a:xfrm>
            <a:custGeom>
              <a:avLst/>
              <a:gdLst>
                <a:gd name="T0" fmla="*/ 0 w 34"/>
                <a:gd name="T1" fmla="*/ 0 h 40"/>
                <a:gd name="T2" fmla="*/ 3 w 34"/>
                <a:gd name="T3" fmla="*/ 0 h 40"/>
                <a:gd name="T4" fmla="*/ 6 w 34"/>
                <a:gd name="T5" fmla="*/ 0 h 40"/>
                <a:gd name="T6" fmla="*/ 17 w 34"/>
                <a:gd name="T7" fmla="*/ 34 h 40"/>
                <a:gd name="T8" fmla="*/ 17 w 34"/>
                <a:gd name="T9" fmla="*/ 34 h 40"/>
                <a:gd name="T10" fmla="*/ 28 w 34"/>
                <a:gd name="T11" fmla="*/ 0 h 40"/>
                <a:gd name="T12" fmla="*/ 32 w 34"/>
                <a:gd name="T13" fmla="*/ 0 h 40"/>
                <a:gd name="T14" fmla="*/ 34 w 34"/>
                <a:gd name="T15" fmla="*/ 0 h 40"/>
                <a:gd name="T16" fmla="*/ 21 w 34"/>
                <a:gd name="T17" fmla="*/ 40 h 40"/>
                <a:gd name="T18" fmla="*/ 17 w 34"/>
                <a:gd name="T19" fmla="*/ 40 h 40"/>
                <a:gd name="T20" fmla="*/ 15 w 34"/>
                <a:gd name="T21" fmla="*/ 40 h 40"/>
                <a:gd name="T22" fmla="*/ 0 w 34"/>
                <a:gd name="T2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40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17" y="34"/>
                  </a:lnTo>
                  <a:lnTo>
                    <a:pt x="17" y="3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1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1" name="Freeform 99"/>
            <p:cNvSpPr/>
            <p:nvPr userDrawn="1"/>
          </p:nvSpPr>
          <p:spPr bwMode="auto">
            <a:xfrm>
              <a:off x="1911" y="933"/>
              <a:ext cx="30" cy="40"/>
            </a:xfrm>
            <a:custGeom>
              <a:avLst/>
              <a:gdLst>
                <a:gd name="T0" fmla="*/ 0 w 30"/>
                <a:gd name="T1" fmla="*/ 40 h 40"/>
                <a:gd name="T2" fmla="*/ 0 w 30"/>
                <a:gd name="T3" fmla="*/ 0 h 40"/>
                <a:gd name="T4" fmla="*/ 30 w 30"/>
                <a:gd name="T5" fmla="*/ 0 h 40"/>
                <a:gd name="T6" fmla="*/ 30 w 30"/>
                <a:gd name="T7" fmla="*/ 3 h 40"/>
                <a:gd name="T8" fmla="*/ 30 w 30"/>
                <a:gd name="T9" fmla="*/ 5 h 40"/>
                <a:gd name="T10" fmla="*/ 6 w 30"/>
                <a:gd name="T11" fmla="*/ 5 h 40"/>
                <a:gd name="T12" fmla="*/ 6 w 30"/>
                <a:gd name="T13" fmla="*/ 16 h 40"/>
                <a:gd name="T14" fmla="*/ 27 w 30"/>
                <a:gd name="T15" fmla="*/ 16 h 40"/>
                <a:gd name="T16" fmla="*/ 27 w 30"/>
                <a:gd name="T17" fmla="*/ 19 h 40"/>
                <a:gd name="T18" fmla="*/ 27 w 30"/>
                <a:gd name="T19" fmla="*/ 21 h 40"/>
                <a:gd name="T20" fmla="*/ 6 w 30"/>
                <a:gd name="T21" fmla="*/ 21 h 40"/>
                <a:gd name="T22" fmla="*/ 6 w 30"/>
                <a:gd name="T23" fmla="*/ 35 h 40"/>
                <a:gd name="T24" fmla="*/ 30 w 30"/>
                <a:gd name="T25" fmla="*/ 35 h 40"/>
                <a:gd name="T26" fmla="*/ 30 w 30"/>
                <a:gd name="T27" fmla="*/ 37 h 40"/>
                <a:gd name="T28" fmla="*/ 30 w 30"/>
                <a:gd name="T29" fmla="*/ 40 h 40"/>
                <a:gd name="T30" fmla="*/ 0 w 30"/>
                <a:gd name="T31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40">
                  <a:moveTo>
                    <a:pt x="0" y="40"/>
                  </a:moveTo>
                  <a:lnTo>
                    <a:pt x="0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30" y="5"/>
                  </a:lnTo>
                  <a:lnTo>
                    <a:pt x="6" y="5"/>
                  </a:lnTo>
                  <a:lnTo>
                    <a:pt x="6" y="16"/>
                  </a:lnTo>
                  <a:lnTo>
                    <a:pt x="27" y="16"/>
                  </a:lnTo>
                  <a:lnTo>
                    <a:pt x="27" y="19"/>
                  </a:lnTo>
                  <a:lnTo>
                    <a:pt x="27" y="21"/>
                  </a:lnTo>
                  <a:lnTo>
                    <a:pt x="6" y="21"/>
                  </a:lnTo>
                  <a:lnTo>
                    <a:pt x="6" y="35"/>
                  </a:lnTo>
                  <a:lnTo>
                    <a:pt x="30" y="35"/>
                  </a:lnTo>
                  <a:lnTo>
                    <a:pt x="30" y="37"/>
                  </a:lnTo>
                  <a:lnTo>
                    <a:pt x="30" y="40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2" name="Freeform 100"/>
            <p:cNvSpPr>
              <a:spLocks noEditPoints="1"/>
            </p:cNvSpPr>
            <p:nvPr userDrawn="1"/>
          </p:nvSpPr>
          <p:spPr bwMode="auto">
            <a:xfrm>
              <a:off x="1955" y="933"/>
              <a:ext cx="33" cy="40"/>
            </a:xfrm>
            <a:custGeom>
              <a:avLst/>
              <a:gdLst>
                <a:gd name="T0" fmla="*/ 0 w 27"/>
                <a:gd name="T1" fmla="*/ 0 h 32"/>
                <a:gd name="T2" fmla="*/ 2 w 27"/>
                <a:gd name="T3" fmla="*/ 0 h 32"/>
                <a:gd name="T4" fmla="*/ 15 w 27"/>
                <a:gd name="T5" fmla="*/ 0 h 32"/>
                <a:gd name="T6" fmla="*/ 23 w 27"/>
                <a:gd name="T7" fmla="*/ 2 h 32"/>
                <a:gd name="T8" fmla="*/ 25 w 27"/>
                <a:gd name="T9" fmla="*/ 8 h 32"/>
                <a:gd name="T10" fmla="*/ 23 w 27"/>
                <a:gd name="T11" fmla="*/ 15 h 32"/>
                <a:gd name="T12" fmla="*/ 21 w 27"/>
                <a:gd name="T13" fmla="*/ 16 h 32"/>
                <a:gd name="T14" fmla="*/ 22 w 27"/>
                <a:gd name="T15" fmla="*/ 16 h 32"/>
                <a:gd name="T16" fmla="*/ 25 w 27"/>
                <a:gd name="T17" fmla="*/ 22 h 32"/>
                <a:gd name="T18" fmla="*/ 25 w 27"/>
                <a:gd name="T19" fmla="*/ 28 h 32"/>
                <a:gd name="T20" fmla="*/ 25 w 27"/>
                <a:gd name="T21" fmla="*/ 30 h 32"/>
                <a:gd name="T22" fmla="*/ 27 w 27"/>
                <a:gd name="T23" fmla="*/ 31 h 32"/>
                <a:gd name="T24" fmla="*/ 27 w 27"/>
                <a:gd name="T25" fmla="*/ 31 h 32"/>
                <a:gd name="T26" fmla="*/ 21 w 27"/>
                <a:gd name="T27" fmla="*/ 31 h 32"/>
                <a:gd name="T28" fmla="*/ 21 w 27"/>
                <a:gd name="T29" fmla="*/ 29 h 32"/>
                <a:gd name="T30" fmla="*/ 21 w 27"/>
                <a:gd name="T31" fmla="*/ 26 h 32"/>
                <a:gd name="T32" fmla="*/ 21 w 27"/>
                <a:gd name="T33" fmla="*/ 23 h 32"/>
                <a:gd name="T34" fmla="*/ 19 w 27"/>
                <a:gd name="T35" fmla="*/ 19 h 32"/>
                <a:gd name="T36" fmla="*/ 15 w 27"/>
                <a:gd name="T37" fmla="*/ 18 h 32"/>
                <a:gd name="T38" fmla="*/ 4 w 27"/>
                <a:gd name="T39" fmla="*/ 18 h 32"/>
                <a:gd name="T40" fmla="*/ 4 w 27"/>
                <a:gd name="T41" fmla="*/ 32 h 32"/>
                <a:gd name="T42" fmla="*/ 2 w 27"/>
                <a:gd name="T43" fmla="*/ 32 h 32"/>
                <a:gd name="T44" fmla="*/ 0 w 27"/>
                <a:gd name="T45" fmla="*/ 32 h 32"/>
                <a:gd name="T46" fmla="*/ 0 w 27"/>
                <a:gd name="T47" fmla="*/ 0 h 32"/>
                <a:gd name="T48" fmla="*/ 4 w 27"/>
                <a:gd name="T49" fmla="*/ 14 h 32"/>
                <a:gd name="T50" fmla="*/ 15 w 27"/>
                <a:gd name="T51" fmla="*/ 14 h 32"/>
                <a:gd name="T52" fmla="*/ 19 w 27"/>
                <a:gd name="T53" fmla="*/ 13 h 32"/>
                <a:gd name="T54" fmla="*/ 21 w 27"/>
                <a:gd name="T55" fmla="*/ 9 h 32"/>
                <a:gd name="T56" fmla="*/ 19 w 27"/>
                <a:gd name="T57" fmla="*/ 5 h 32"/>
                <a:gd name="T58" fmla="*/ 15 w 27"/>
                <a:gd name="T59" fmla="*/ 3 h 32"/>
                <a:gd name="T60" fmla="*/ 4 w 27"/>
                <a:gd name="T61" fmla="*/ 3 h 32"/>
                <a:gd name="T62" fmla="*/ 4 w 27"/>
                <a:gd name="T63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" h="32">
                  <a:moveTo>
                    <a:pt x="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8" y="0"/>
                    <a:pt x="21" y="1"/>
                    <a:pt x="23" y="2"/>
                  </a:cubicBezTo>
                  <a:cubicBezTo>
                    <a:pt x="24" y="3"/>
                    <a:pt x="25" y="6"/>
                    <a:pt x="25" y="8"/>
                  </a:cubicBezTo>
                  <a:cubicBezTo>
                    <a:pt x="25" y="11"/>
                    <a:pt x="24" y="13"/>
                    <a:pt x="23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4" y="17"/>
                    <a:pt x="25" y="19"/>
                    <a:pt x="25" y="22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9"/>
                    <a:pt x="25" y="29"/>
                    <a:pt x="25" y="30"/>
                  </a:cubicBezTo>
                  <a:cubicBezTo>
                    <a:pt x="26" y="30"/>
                    <a:pt x="26" y="30"/>
                    <a:pt x="27" y="31"/>
                  </a:cubicBezTo>
                  <a:cubicBezTo>
                    <a:pt x="27" y="31"/>
                    <a:pt x="27" y="31"/>
                    <a:pt x="27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29"/>
                  </a:cubicBezTo>
                  <a:cubicBezTo>
                    <a:pt x="21" y="28"/>
                    <a:pt x="21" y="27"/>
                    <a:pt x="21" y="26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8" y="18"/>
                    <a:pt x="17" y="18"/>
                    <a:pt x="15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2"/>
                    <a:pt x="0" y="32"/>
                    <a:pt x="0" y="32"/>
                  </a:cubicBezTo>
                  <a:lnTo>
                    <a:pt x="0" y="0"/>
                  </a:lnTo>
                  <a:close/>
                  <a:moveTo>
                    <a:pt x="4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9" y="14"/>
                    <a:pt x="19" y="13"/>
                  </a:cubicBezTo>
                  <a:cubicBezTo>
                    <a:pt x="20" y="12"/>
                    <a:pt x="21" y="11"/>
                    <a:pt x="21" y="9"/>
                  </a:cubicBezTo>
                  <a:cubicBezTo>
                    <a:pt x="21" y="7"/>
                    <a:pt x="20" y="5"/>
                    <a:pt x="19" y="5"/>
                  </a:cubicBezTo>
                  <a:cubicBezTo>
                    <a:pt x="18" y="4"/>
                    <a:pt x="17" y="3"/>
                    <a:pt x="15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3" name="Freeform 101"/>
            <p:cNvSpPr/>
            <p:nvPr userDrawn="1"/>
          </p:nvSpPr>
          <p:spPr bwMode="auto">
            <a:xfrm>
              <a:off x="1999" y="932"/>
              <a:ext cx="31" cy="41"/>
            </a:xfrm>
            <a:custGeom>
              <a:avLst/>
              <a:gdLst>
                <a:gd name="T0" fmla="*/ 20 w 25"/>
                <a:gd name="T1" fmla="*/ 10 h 33"/>
                <a:gd name="T2" fmla="*/ 18 w 25"/>
                <a:gd name="T3" fmla="*/ 5 h 33"/>
                <a:gd name="T4" fmla="*/ 12 w 25"/>
                <a:gd name="T5" fmla="*/ 4 h 33"/>
                <a:gd name="T6" fmla="*/ 7 w 25"/>
                <a:gd name="T7" fmla="*/ 5 h 33"/>
                <a:gd name="T8" fmla="*/ 5 w 25"/>
                <a:gd name="T9" fmla="*/ 9 h 33"/>
                <a:gd name="T10" fmla="*/ 6 w 25"/>
                <a:gd name="T11" fmla="*/ 12 h 33"/>
                <a:gd name="T12" fmla="*/ 11 w 25"/>
                <a:gd name="T13" fmla="*/ 14 h 33"/>
                <a:gd name="T14" fmla="*/ 17 w 25"/>
                <a:gd name="T15" fmla="*/ 15 h 33"/>
                <a:gd name="T16" fmla="*/ 23 w 25"/>
                <a:gd name="T17" fmla="*/ 18 h 33"/>
                <a:gd name="T18" fmla="*/ 25 w 25"/>
                <a:gd name="T19" fmla="*/ 24 h 33"/>
                <a:gd name="T20" fmla="*/ 22 w 25"/>
                <a:gd name="T21" fmla="*/ 31 h 33"/>
                <a:gd name="T22" fmla="*/ 13 w 25"/>
                <a:gd name="T23" fmla="*/ 33 h 33"/>
                <a:gd name="T24" fmla="*/ 3 w 25"/>
                <a:gd name="T25" fmla="*/ 30 h 33"/>
                <a:gd name="T26" fmla="*/ 0 w 25"/>
                <a:gd name="T27" fmla="*/ 23 h 33"/>
                <a:gd name="T28" fmla="*/ 0 w 25"/>
                <a:gd name="T29" fmla="*/ 22 h 33"/>
                <a:gd name="T30" fmla="*/ 4 w 25"/>
                <a:gd name="T31" fmla="*/ 22 h 33"/>
                <a:gd name="T32" fmla="*/ 6 w 25"/>
                <a:gd name="T33" fmla="*/ 28 h 33"/>
                <a:gd name="T34" fmla="*/ 13 w 25"/>
                <a:gd name="T35" fmla="*/ 30 h 33"/>
                <a:gd name="T36" fmla="*/ 19 w 25"/>
                <a:gd name="T37" fmla="*/ 28 h 33"/>
                <a:gd name="T38" fmla="*/ 21 w 25"/>
                <a:gd name="T39" fmla="*/ 24 h 33"/>
                <a:gd name="T40" fmla="*/ 20 w 25"/>
                <a:gd name="T41" fmla="*/ 21 h 33"/>
                <a:gd name="T42" fmla="*/ 14 w 25"/>
                <a:gd name="T43" fmla="*/ 19 h 33"/>
                <a:gd name="T44" fmla="*/ 9 w 25"/>
                <a:gd name="T45" fmla="*/ 17 h 33"/>
                <a:gd name="T46" fmla="*/ 3 w 25"/>
                <a:gd name="T47" fmla="*/ 15 h 33"/>
                <a:gd name="T48" fmla="*/ 1 w 25"/>
                <a:gd name="T49" fmla="*/ 10 h 33"/>
                <a:gd name="T50" fmla="*/ 4 w 25"/>
                <a:gd name="T51" fmla="*/ 3 h 33"/>
                <a:gd name="T52" fmla="*/ 12 w 25"/>
                <a:gd name="T53" fmla="*/ 0 h 33"/>
                <a:gd name="T54" fmla="*/ 21 w 25"/>
                <a:gd name="T55" fmla="*/ 3 h 33"/>
                <a:gd name="T56" fmla="*/ 24 w 25"/>
                <a:gd name="T57" fmla="*/ 10 h 33"/>
                <a:gd name="T58" fmla="*/ 20 w 25"/>
                <a:gd name="T59" fmla="*/ 1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" h="33">
                  <a:moveTo>
                    <a:pt x="20" y="10"/>
                  </a:moveTo>
                  <a:cubicBezTo>
                    <a:pt x="20" y="8"/>
                    <a:pt x="19" y="6"/>
                    <a:pt x="18" y="5"/>
                  </a:cubicBezTo>
                  <a:cubicBezTo>
                    <a:pt x="17" y="4"/>
                    <a:pt x="15" y="4"/>
                    <a:pt x="12" y="4"/>
                  </a:cubicBezTo>
                  <a:cubicBezTo>
                    <a:pt x="10" y="4"/>
                    <a:pt x="8" y="4"/>
                    <a:pt x="7" y="5"/>
                  </a:cubicBezTo>
                  <a:cubicBezTo>
                    <a:pt x="6" y="6"/>
                    <a:pt x="5" y="7"/>
                    <a:pt x="5" y="9"/>
                  </a:cubicBezTo>
                  <a:cubicBezTo>
                    <a:pt x="5" y="10"/>
                    <a:pt x="5" y="11"/>
                    <a:pt x="6" y="12"/>
                  </a:cubicBezTo>
                  <a:cubicBezTo>
                    <a:pt x="7" y="13"/>
                    <a:pt x="9" y="13"/>
                    <a:pt x="11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20" y="16"/>
                    <a:pt x="22" y="17"/>
                    <a:pt x="23" y="18"/>
                  </a:cubicBezTo>
                  <a:cubicBezTo>
                    <a:pt x="24" y="20"/>
                    <a:pt x="25" y="22"/>
                    <a:pt x="25" y="24"/>
                  </a:cubicBezTo>
                  <a:cubicBezTo>
                    <a:pt x="25" y="27"/>
                    <a:pt x="24" y="29"/>
                    <a:pt x="22" y="31"/>
                  </a:cubicBezTo>
                  <a:cubicBezTo>
                    <a:pt x="20" y="33"/>
                    <a:pt x="17" y="33"/>
                    <a:pt x="13" y="33"/>
                  </a:cubicBezTo>
                  <a:cubicBezTo>
                    <a:pt x="9" y="33"/>
                    <a:pt x="5" y="32"/>
                    <a:pt x="3" y="30"/>
                  </a:cubicBezTo>
                  <a:cubicBezTo>
                    <a:pt x="1" y="29"/>
                    <a:pt x="0" y="26"/>
                    <a:pt x="0" y="2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5"/>
                    <a:pt x="5" y="26"/>
                    <a:pt x="6" y="28"/>
                  </a:cubicBezTo>
                  <a:cubicBezTo>
                    <a:pt x="8" y="29"/>
                    <a:pt x="10" y="30"/>
                    <a:pt x="13" y="30"/>
                  </a:cubicBezTo>
                  <a:cubicBezTo>
                    <a:pt x="15" y="30"/>
                    <a:pt x="17" y="29"/>
                    <a:pt x="19" y="28"/>
                  </a:cubicBezTo>
                  <a:cubicBezTo>
                    <a:pt x="20" y="27"/>
                    <a:pt x="21" y="26"/>
                    <a:pt x="21" y="24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19" y="20"/>
                    <a:pt x="17" y="19"/>
                    <a:pt x="14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6" y="17"/>
                    <a:pt x="4" y="16"/>
                    <a:pt x="3" y="15"/>
                  </a:cubicBezTo>
                  <a:cubicBezTo>
                    <a:pt x="1" y="14"/>
                    <a:pt x="1" y="12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9" y="0"/>
                    <a:pt x="12" y="0"/>
                  </a:cubicBezTo>
                  <a:cubicBezTo>
                    <a:pt x="16" y="0"/>
                    <a:pt x="19" y="1"/>
                    <a:pt x="21" y="3"/>
                  </a:cubicBezTo>
                  <a:cubicBezTo>
                    <a:pt x="23" y="4"/>
                    <a:pt x="24" y="7"/>
                    <a:pt x="24" y="1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4" name="Freeform 102"/>
            <p:cNvSpPr/>
            <p:nvPr userDrawn="1"/>
          </p:nvSpPr>
          <p:spPr bwMode="auto">
            <a:xfrm>
              <a:off x="2044" y="933"/>
              <a:ext cx="5" cy="40"/>
            </a:xfrm>
            <a:custGeom>
              <a:avLst/>
              <a:gdLst>
                <a:gd name="T0" fmla="*/ 0 w 5"/>
                <a:gd name="T1" fmla="*/ 0 h 40"/>
                <a:gd name="T2" fmla="*/ 2 w 5"/>
                <a:gd name="T3" fmla="*/ 0 h 40"/>
                <a:gd name="T4" fmla="*/ 5 w 5"/>
                <a:gd name="T5" fmla="*/ 0 h 40"/>
                <a:gd name="T6" fmla="*/ 5 w 5"/>
                <a:gd name="T7" fmla="*/ 40 h 40"/>
                <a:gd name="T8" fmla="*/ 2 w 5"/>
                <a:gd name="T9" fmla="*/ 40 h 40"/>
                <a:gd name="T10" fmla="*/ 0 w 5"/>
                <a:gd name="T11" fmla="*/ 40 h 40"/>
                <a:gd name="T12" fmla="*/ 0 w 5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0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5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5" name="Freeform 103"/>
            <p:cNvSpPr/>
            <p:nvPr userDrawn="1"/>
          </p:nvSpPr>
          <p:spPr bwMode="auto">
            <a:xfrm>
              <a:off x="2060" y="933"/>
              <a:ext cx="32" cy="40"/>
            </a:xfrm>
            <a:custGeom>
              <a:avLst/>
              <a:gdLst>
                <a:gd name="T0" fmla="*/ 13 w 32"/>
                <a:gd name="T1" fmla="*/ 5 h 40"/>
                <a:gd name="T2" fmla="*/ 0 w 32"/>
                <a:gd name="T3" fmla="*/ 5 h 40"/>
                <a:gd name="T4" fmla="*/ 0 w 32"/>
                <a:gd name="T5" fmla="*/ 3 h 40"/>
                <a:gd name="T6" fmla="*/ 0 w 32"/>
                <a:gd name="T7" fmla="*/ 0 h 40"/>
                <a:gd name="T8" fmla="*/ 32 w 32"/>
                <a:gd name="T9" fmla="*/ 0 h 40"/>
                <a:gd name="T10" fmla="*/ 32 w 32"/>
                <a:gd name="T11" fmla="*/ 3 h 40"/>
                <a:gd name="T12" fmla="*/ 32 w 32"/>
                <a:gd name="T13" fmla="*/ 5 h 40"/>
                <a:gd name="T14" fmla="*/ 18 w 32"/>
                <a:gd name="T15" fmla="*/ 5 h 40"/>
                <a:gd name="T16" fmla="*/ 18 w 32"/>
                <a:gd name="T17" fmla="*/ 40 h 40"/>
                <a:gd name="T18" fmla="*/ 16 w 32"/>
                <a:gd name="T19" fmla="*/ 40 h 40"/>
                <a:gd name="T20" fmla="*/ 13 w 32"/>
                <a:gd name="T21" fmla="*/ 40 h 40"/>
                <a:gd name="T22" fmla="*/ 13 w 32"/>
                <a:gd name="T23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0">
                  <a:moveTo>
                    <a:pt x="13" y="5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18" y="5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3" y="40"/>
                  </a:lnTo>
                  <a:lnTo>
                    <a:pt x="13" y="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6" name="Freeform 104"/>
            <p:cNvSpPr/>
            <p:nvPr userDrawn="1"/>
          </p:nvSpPr>
          <p:spPr bwMode="auto">
            <a:xfrm>
              <a:off x="2101" y="933"/>
              <a:ext cx="34" cy="40"/>
            </a:xfrm>
            <a:custGeom>
              <a:avLst/>
              <a:gdLst>
                <a:gd name="T0" fmla="*/ 15 w 34"/>
                <a:gd name="T1" fmla="*/ 24 h 40"/>
                <a:gd name="T2" fmla="*/ 0 w 34"/>
                <a:gd name="T3" fmla="*/ 0 h 40"/>
                <a:gd name="T4" fmla="*/ 3 w 34"/>
                <a:gd name="T5" fmla="*/ 0 h 40"/>
                <a:gd name="T6" fmla="*/ 6 w 34"/>
                <a:gd name="T7" fmla="*/ 0 h 40"/>
                <a:gd name="T8" fmla="*/ 17 w 34"/>
                <a:gd name="T9" fmla="*/ 19 h 40"/>
                <a:gd name="T10" fmla="*/ 17 w 34"/>
                <a:gd name="T11" fmla="*/ 19 h 40"/>
                <a:gd name="T12" fmla="*/ 28 w 34"/>
                <a:gd name="T13" fmla="*/ 0 h 40"/>
                <a:gd name="T14" fmla="*/ 32 w 34"/>
                <a:gd name="T15" fmla="*/ 0 h 40"/>
                <a:gd name="T16" fmla="*/ 34 w 34"/>
                <a:gd name="T17" fmla="*/ 0 h 40"/>
                <a:gd name="T18" fmla="*/ 20 w 34"/>
                <a:gd name="T19" fmla="*/ 24 h 40"/>
                <a:gd name="T20" fmla="*/ 20 w 34"/>
                <a:gd name="T21" fmla="*/ 40 h 40"/>
                <a:gd name="T22" fmla="*/ 17 w 34"/>
                <a:gd name="T23" fmla="*/ 40 h 40"/>
                <a:gd name="T24" fmla="*/ 15 w 34"/>
                <a:gd name="T25" fmla="*/ 40 h 40"/>
                <a:gd name="T26" fmla="*/ 15 w 34"/>
                <a:gd name="T27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40">
                  <a:moveTo>
                    <a:pt x="15" y="2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17" y="19"/>
                  </a:lnTo>
                  <a:lnTo>
                    <a:pt x="17" y="19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20" y="24"/>
                  </a:lnTo>
                  <a:lnTo>
                    <a:pt x="20" y="40"/>
                  </a:lnTo>
                  <a:lnTo>
                    <a:pt x="17" y="40"/>
                  </a:lnTo>
                  <a:lnTo>
                    <a:pt x="15" y="40"/>
                  </a:ln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7" name="Freeform 105"/>
            <p:cNvSpPr>
              <a:spLocks noEditPoints="1"/>
            </p:cNvSpPr>
            <p:nvPr userDrawn="1"/>
          </p:nvSpPr>
          <p:spPr bwMode="auto">
            <a:xfrm>
              <a:off x="954" y="660"/>
              <a:ext cx="350" cy="353"/>
            </a:xfrm>
            <a:custGeom>
              <a:avLst/>
              <a:gdLst>
                <a:gd name="T0" fmla="*/ 142 w 283"/>
                <a:gd name="T1" fmla="*/ 0 h 283"/>
                <a:gd name="T2" fmla="*/ 283 w 283"/>
                <a:gd name="T3" fmla="*/ 142 h 283"/>
                <a:gd name="T4" fmla="*/ 142 w 283"/>
                <a:gd name="T5" fmla="*/ 283 h 283"/>
                <a:gd name="T6" fmla="*/ 0 w 283"/>
                <a:gd name="T7" fmla="*/ 142 h 283"/>
                <a:gd name="T8" fmla="*/ 142 w 283"/>
                <a:gd name="T9" fmla="*/ 0 h 283"/>
                <a:gd name="T10" fmla="*/ 142 w 283"/>
                <a:gd name="T11" fmla="*/ 6 h 283"/>
                <a:gd name="T12" fmla="*/ 6 w 283"/>
                <a:gd name="T13" fmla="*/ 142 h 283"/>
                <a:gd name="T14" fmla="*/ 142 w 283"/>
                <a:gd name="T15" fmla="*/ 277 h 283"/>
                <a:gd name="T16" fmla="*/ 278 w 283"/>
                <a:gd name="T17" fmla="*/ 142 h 283"/>
                <a:gd name="T18" fmla="*/ 142 w 283"/>
                <a:gd name="T19" fmla="*/ 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283">
                  <a:moveTo>
                    <a:pt x="142" y="0"/>
                  </a:moveTo>
                  <a:cubicBezTo>
                    <a:pt x="220" y="0"/>
                    <a:pt x="283" y="64"/>
                    <a:pt x="283" y="142"/>
                  </a:cubicBezTo>
                  <a:cubicBezTo>
                    <a:pt x="283" y="219"/>
                    <a:pt x="220" y="283"/>
                    <a:pt x="142" y="283"/>
                  </a:cubicBezTo>
                  <a:cubicBezTo>
                    <a:pt x="64" y="283"/>
                    <a:pt x="0" y="219"/>
                    <a:pt x="0" y="142"/>
                  </a:cubicBezTo>
                  <a:cubicBezTo>
                    <a:pt x="0" y="64"/>
                    <a:pt x="64" y="0"/>
                    <a:pt x="142" y="0"/>
                  </a:cubicBezTo>
                  <a:moveTo>
                    <a:pt x="142" y="6"/>
                  </a:moveTo>
                  <a:cubicBezTo>
                    <a:pt x="67" y="6"/>
                    <a:pt x="6" y="67"/>
                    <a:pt x="6" y="142"/>
                  </a:cubicBezTo>
                  <a:cubicBezTo>
                    <a:pt x="6" y="216"/>
                    <a:pt x="67" y="277"/>
                    <a:pt x="142" y="277"/>
                  </a:cubicBezTo>
                  <a:cubicBezTo>
                    <a:pt x="217" y="277"/>
                    <a:pt x="278" y="216"/>
                    <a:pt x="278" y="142"/>
                  </a:cubicBezTo>
                  <a:cubicBezTo>
                    <a:pt x="278" y="67"/>
                    <a:pt x="217" y="6"/>
                    <a:pt x="14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8" name="Freeform 106"/>
            <p:cNvSpPr/>
            <p:nvPr userDrawn="1"/>
          </p:nvSpPr>
          <p:spPr bwMode="auto">
            <a:xfrm>
              <a:off x="1033" y="739"/>
              <a:ext cx="193" cy="173"/>
            </a:xfrm>
            <a:custGeom>
              <a:avLst/>
              <a:gdLst>
                <a:gd name="T0" fmla="*/ 28 w 156"/>
                <a:gd name="T1" fmla="*/ 139 h 139"/>
                <a:gd name="T2" fmla="*/ 7 w 156"/>
                <a:gd name="T3" fmla="*/ 112 h 139"/>
                <a:gd name="T4" fmla="*/ 0 w 156"/>
                <a:gd name="T5" fmla="*/ 79 h 139"/>
                <a:gd name="T6" fmla="*/ 78 w 156"/>
                <a:gd name="T7" fmla="*/ 0 h 139"/>
                <a:gd name="T8" fmla="*/ 156 w 156"/>
                <a:gd name="T9" fmla="*/ 79 h 139"/>
                <a:gd name="T10" fmla="*/ 149 w 156"/>
                <a:gd name="T11" fmla="*/ 112 h 139"/>
                <a:gd name="T12" fmla="*/ 128 w 156"/>
                <a:gd name="T13" fmla="*/ 139 h 139"/>
                <a:gd name="T14" fmla="*/ 126 w 156"/>
                <a:gd name="T15" fmla="*/ 137 h 139"/>
                <a:gd name="T16" fmla="*/ 146 w 156"/>
                <a:gd name="T17" fmla="*/ 111 h 139"/>
                <a:gd name="T18" fmla="*/ 153 w 156"/>
                <a:gd name="T19" fmla="*/ 79 h 139"/>
                <a:gd name="T20" fmla="*/ 78 w 156"/>
                <a:gd name="T21" fmla="*/ 3 h 139"/>
                <a:gd name="T22" fmla="*/ 3 w 156"/>
                <a:gd name="T23" fmla="*/ 79 h 139"/>
                <a:gd name="T24" fmla="*/ 10 w 156"/>
                <a:gd name="T25" fmla="*/ 111 h 139"/>
                <a:gd name="T26" fmla="*/ 30 w 156"/>
                <a:gd name="T27" fmla="*/ 137 h 139"/>
                <a:gd name="T28" fmla="*/ 28 w 156"/>
                <a:gd name="T2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6" h="139">
                  <a:moveTo>
                    <a:pt x="28" y="139"/>
                  </a:moveTo>
                  <a:cubicBezTo>
                    <a:pt x="19" y="132"/>
                    <a:pt x="12" y="122"/>
                    <a:pt x="7" y="112"/>
                  </a:cubicBezTo>
                  <a:cubicBezTo>
                    <a:pt x="2" y="102"/>
                    <a:pt x="0" y="90"/>
                    <a:pt x="0" y="79"/>
                  </a:cubicBezTo>
                  <a:cubicBezTo>
                    <a:pt x="0" y="36"/>
                    <a:pt x="35" y="0"/>
                    <a:pt x="78" y="0"/>
                  </a:cubicBezTo>
                  <a:cubicBezTo>
                    <a:pt x="121" y="0"/>
                    <a:pt x="156" y="36"/>
                    <a:pt x="156" y="79"/>
                  </a:cubicBezTo>
                  <a:cubicBezTo>
                    <a:pt x="156" y="90"/>
                    <a:pt x="153" y="102"/>
                    <a:pt x="149" y="112"/>
                  </a:cubicBezTo>
                  <a:cubicBezTo>
                    <a:pt x="144" y="122"/>
                    <a:pt x="136" y="132"/>
                    <a:pt x="128" y="139"/>
                  </a:cubicBezTo>
                  <a:cubicBezTo>
                    <a:pt x="126" y="137"/>
                    <a:pt x="126" y="137"/>
                    <a:pt x="126" y="137"/>
                  </a:cubicBezTo>
                  <a:cubicBezTo>
                    <a:pt x="134" y="130"/>
                    <a:pt x="141" y="121"/>
                    <a:pt x="146" y="111"/>
                  </a:cubicBezTo>
                  <a:cubicBezTo>
                    <a:pt x="151" y="101"/>
                    <a:pt x="153" y="90"/>
                    <a:pt x="153" y="79"/>
                  </a:cubicBezTo>
                  <a:cubicBezTo>
                    <a:pt x="153" y="37"/>
                    <a:pt x="119" y="3"/>
                    <a:pt x="78" y="3"/>
                  </a:cubicBezTo>
                  <a:cubicBezTo>
                    <a:pt x="36" y="3"/>
                    <a:pt x="3" y="37"/>
                    <a:pt x="3" y="79"/>
                  </a:cubicBezTo>
                  <a:cubicBezTo>
                    <a:pt x="3" y="90"/>
                    <a:pt x="5" y="101"/>
                    <a:pt x="10" y="111"/>
                  </a:cubicBezTo>
                  <a:cubicBezTo>
                    <a:pt x="14" y="121"/>
                    <a:pt x="21" y="130"/>
                    <a:pt x="30" y="137"/>
                  </a:cubicBezTo>
                  <a:lnTo>
                    <a:pt x="28" y="1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39" name="Freeform 107"/>
            <p:cNvSpPr/>
            <p:nvPr userDrawn="1"/>
          </p:nvSpPr>
          <p:spPr bwMode="auto">
            <a:xfrm>
              <a:off x="972" y="867"/>
              <a:ext cx="40" cy="29"/>
            </a:xfrm>
            <a:custGeom>
              <a:avLst/>
              <a:gdLst>
                <a:gd name="T0" fmla="*/ 8 w 40"/>
                <a:gd name="T1" fmla="*/ 29 h 29"/>
                <a:gd name="T2" fmla="*/ 0 w 40"/>
                <a:gd name="T3" fmla="*/ 10 h 29"/>
                <a:gd name="T4" fmla="*/ 4 w 40"/>
                <a:gd name="T5" fmla="*/ 9 h 29"/>
                <a:gd name="T6" fmla="*/ 35 w 40"/>
                <a:gd name="T7" fmla="*/ 14 h 29"/>
                <a:gd name="T8" fmla="*/ 30 w 40"/>
                <a:gd name="T9" fmla="*/ 1 h 29"/>
                <a:gd name="T10" fmla="*/ 34 w 40"/>
                <a:gd name="T11" fmla="*/ 0 h 29"/>
                <a:gd name="T12" fmla="*/ 40 w 40"/>
                <a:gd name="T13" fmla="*/ 16 h 29"/>
                <a:gd name="T14" fmla="*/ 36 w 40"/>
                <a:gd name="T15" fmla="*/ 17 h 29"/>
                <a:gd name="T16" fmla="*/ 7 w 40"/>
                <a:gd name="T17" fmla="*/ 14 h 29"/>
                <a:gd name="T18" fmla="*/ 12 w 40"/>
                <a:gd name="T19" fmla="*/ 27 h 29"/>
                <a:gd name="T20" fmla="*/ 8 w 40"/>
                <a:gd name="T2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29">
                  <a:moveTo>
                    <a:pt x="8" y="29"/>
                  </a:moveTo>
                  <a:lnTo>
                    <a:pt x="0" y="10"/>
                  </a:lnTo>
                  <a:lnTo>
                    <a:pt x="4" y="9"/>
                  </a:lnTo>
                  <a:lnTo>
                    <a:pt x="35" y="14"/>
                  </a:lnTo>
                  <a:lnTo>
                    <a:pt x="30" y="1"/>
                  </a:lnTo>
                  <a:lnTo>
                    <a:pt x="34" y="0"/>
                  </a:lnTo>
                  <a:lnTo>
                    <a:pt x="40" y="16"/>
                  </a:lnTo>
                  <a:lnTo>
                    <a:pt x="36" y="17"/>
                  </a:lnTo>
                  <a:lnTo>
                    <a:pt x="7" y="14"/>
                  </a:lnTo>
                  <a:lnTo>
                    <a:pt x="12" y="27"/>
                  </a:lnTo>
                  <a:lnTo>
                    <a:pt x="8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0" name="Freeform 108"/>
            <p:cNvSpPr/>
            <p:nvPr userDrawn="1"/>
          </p:nvSpPr>
          <p:spPr bwMode="auto">
            <a:xfrm>
              <a:off x="984" y="888"/>
              <a:ext cx="38" cy="31"/>
            </a:xfrm>
            <a:custGeom>
              <a:avLst/>
              <a:gdLst>
                <a:gd name="T0" fmla="*/ 7 w 38"/>
                <a:gd name="T1" fmla="*/ 31 h 31"/>
                <a:gd name="T2" fmla="*/ 6 w 38"/>
                <a:gd name="T3" fmla="*/ 28 h 31"/>
                <a:gd name="T4" fmla="*/ 19 w 38"/>
                <a:gd name="T5" fmla="*/ 21 h 31"/>
                <a:gd name="T6" fmla="*/ 14 w 38"/>
                <a:gd name="T7" fmla="*/ 11 h 31"/>
                <a:gd name="T8" fmla="*/ 1 w 38"/>
                <a:gd name="T9" fmla="*/ 19 h 31"/>
                <a:gd name="T10" fmla="*/ 0 w 38"/>
                <a:gd name="T11" fmla="*/ 15 h 31"/>
                <a:gd name="T12" fmla="*/ 29 w 38"/>
                <a:gd name="T13" fmla="*/ 0 h 31"/>
                <a:gd name="T14" fmla="*/ 32 w 38"/>
                <a:gd name="T15" fmla="*/ 4 h 31"/>
                <a:gd name="T16" fmla="*/ 18 w 38"/>
                <a:gd name="T17" fmla="*/ 10 h 31"/>
                <a:gd name="T18" fmla="*/ 23 w 38"/>
                <a:gd name="T19" fmla="*/ 19 h 31"/>
                <a:gd name="T20" fmla="*/ 35 w 38"/>
                <a:gd name="T21" fmla="*/ 13 h 31"/>
                <a:gd name="T22" fmla="*/ 38 w 38"/>
                <a:gd name="T23" fmla="*/ 16 h 31"/>
                <a:gd name="T24" fmla="*/ 7 w 38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7" y="31"/>
                  </a:moveTo>
                  <a:lnTo>
                    <a:pt x="6" y="28"/>
                  </a:lnTo>
                  <a:lnTo>
                    <a:pt x="19" y="21"/>
                  </a:lnTo>
                  <a:lnTo>
                    <a:pt x="14" y="1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29" y="0"/>
                  </a:lnTo>
                  <a:lnTo>
                    <a:pt x="32" y="4"/>
                  </a:lnTo>
                  <a:lnTo>
                    <a:pt x="18" y="10"/>
                  </a:lnTo>
                  <a:lnTo>
                    <a:pt x="23" y="19"/>
                  </a:lnTo>
                  <a:lnTo>
                    <a:pt x="35" y="13"/>
                  </a:lnTo>
                  <a:lnTo>
                    <a:pt x="38" y="16"/>
                  </a:lnTo>
                  <a:lnTo>
                    <a:pt x="7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1" name="Freeform 109"/>
            <p:cNvSpPr/>
            <p:nvPr userDrawn="1"/>
          </p:nvSpPr>
          <p:spPr bwMode="auto">
            <a:xfrm>
              <a:off x="995" y="906"/>
              <a:ext cx="38" cy="33"/>
            </a:xfrm>
            <a:custGeom>
              <a:avLst/>
              <a:gdLst>
                <a:gd name="T0" fmla="*/ 11 w 38"/>
                <a:gd name="T1" fmla="*/ 33 h 33"/>
                <a:gd name="T2" fmla="*/ 0 w 38"/>
                <a:gd name="T3" fmla="*/ 18 h 33"/>
                <a:gd name="T4" fmla="*/ 28 w 38"/>
                <a:gd name="T5" fmla="*/ 0 h 33"/>
                <a:gd name="T6" fmla="*/ 38 w 38"/>
                <a:gd name="T7" fmla="*/ 15 h 33"/>
                <a:gd name="T8" fmla="*/ 36 w 38"/>
                <a:gd name="T9" fmla="*/ 17 h 33"/>
                <a:gd name="T10" fmla="*/ 27 w 38"/>
                <a:gd name="T11" fmla="*/ 6 h 33"/>
                <a:gd name="T12" fmla="*/ 18 w 38"/>
                <a:gd name="T13" fmla="*/ 11 h 33"/>
                <a:gd name="T14" fmla="*/ 26 w 38"/>
                <a:gd name="T15" fmla="*/ 21 h 33"/>
                <a:gd name="T16" fmla="*/ 23 w 38"/>
                <a:gd name="T17" fmla="*/ 23 h 33"/>
                <a:gd name="T18" fmla="*/ 16 w 38"/>
                <a:gd name="T19" fmla="*/ 13 h 33"/>
                <a:gd name="T20" fmla="*/ 6 w 38"/>
                <a:gd name="T21" fmla="*/ 20 h 33"/>
                <a:gd name="T22" fmla="*/ 13 w 38"/>
                <a:gd name="T23" fmla="*/ 31 h 33"/>
                <a:gd name="T24" fmla="*/ 11 w 38"/>
                <a:gd name="T2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3">
                  <a:moveTo>
                    <a:pt x="11" y="33"/>
                  </a:moveTo>
                  <a:lnTo>
                    <a:pt x="0" y="18"/>
                  </a:lnTo>
                  <a:lnTo>
                    <a:pt x="28" y="0"/>
                  </a:lnTo>
                  <a:lnTo>
                    <a:pt x="38" y="15"/>
                  </a:lnTo>
                  <a:lnTo>
                    <a:pt x="36" y="17"/>
                  </a:lnTo>
                  <a:lnTo>
                    <a:pt x="27" y="6"/>
                  </a:lnTo>
                  <a:lnTo>
                    <a:pt x="18" y="11"/>
                  </a:lnTo>
                  <a:lnTo>
                    <a:pt x="26" y="21"/>
                  </a:lnTo>
                  <a:lnTo>
                    <a:pt x="23" y="23"/>
                  </a:lnTo>
                  <a:lnTo>
                    <a:pt x="16" y="13"/>
                  </a:lnTo>
                  <a:lnTo>
                    <a:pt x="6" y="20"/>
                  </a:lnTo>
                  <a:lnTo>
                    <a:pt x="13" y="31"/>
                  </a:lnTo>
                  <a:lnTo>
                    <a:pt x="1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2" name="Freeform 110"/>
            <p:cNvSpPr/>
            <p:nvPr userDrawn="1"/>
          </p:nvSpPr>
          <p:spPr bwMode="auto">
            <a:xfrm>
              <a:off x="1026" y="934"/>
              <a:ext cx="24" cy="29"/>
            </a:xfrm>
            <a:custGeom>
              <a:avLst/>
              <a:gdLst>
                <a:gd name="T0" fmla="*/ 3 w 24"/>
                <a:gd name="T1" fmla="*/ 29 h 29"/>
                <a:gd name="T2" fmla="*/ 0 w 24"/>
                <a:gd name="T3" fmla="*/ 26 h 29"/>
                <a:gd name="T4" fmla="*/ 21 w 24"/>
                <a:gd name="T5" fmla="*/ 0 h 29"/>
                <a:gd name="T6" fmla="*/ 24 w 24"/>
                <a:gd name="T7" fmla="*/ 3 h 29"/>
                <a:gd name="T8" fmla="*/ 3 w 24"/>
                <a:gd name="T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9">
                  <a:moveTo>
                    <a:pt x="3" y="29"/>
                  </a:moveTo>
                  <a:lnTo>
                    <a:pt x="0" y="26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3" name="Freeform 111"/>
            <p:cNvSpPr>
              <a:spLocks noEditPoints="1"/>
            </p:cNvSpPr>
            <p:nvPr userDrawn="1"/>
          </p:nvSpPr>
          <p:spPr bwMode="auto">
            <a:xfrm>
              <a:off x="1034" y="942"/>
              <a:ext cx="29" cy="35"/>
            </a:xfrm>
            <a:custGeom>
              <a:avLst/>
              <a:gdLst>
                <a:gd name="T0" fmla="*/ 11 w 29"/>
                <a:gd name="T1" fmla="*/ 32 h 35"/>
                <a:gd name="T2" fmla="*/ 16 w 29"/>
                <a:gd name="T3" fmla="*/ 23 h 35"/>
                <a:gd name="T4" fmla="*/ 11 w 29"/>
                <a:gd name="T5" fmla="*/ 20 h 35"/>
                <a:gd name="T6" fmla="*/ 3 w 29"/>
                <a:gd name="T7" fmla="*/ 27 h 35"/>
                <a:gd name="T8" fmla="*/ 0 w 29"/>
                <a:gd name="T9" fmla="*/ 25 h 35"/>
                <a:gd name="T10" fmla="*/ 24 w 29"/>
                <a:gd name="T11" fmla="*/ 0 h 35"/>
                <a:gd name="T12" fmla="*/ 29 w 29"/>
                <a:gd name="T13" fmla="*/ 2 h 35"/>
                <a:gd name="T14" fmla="*/ 16 w 29"/>
                <a:gd name="T15" fmla="*/ 35 h 35"/>
                <a:gd name="T16" fmla="*/ 11 w 29"/>
                <a:gd name="T17" fmla="*/ 32 h 35"/>
                <a:gd name="T18" fmla="*/ 19 w 29"/>
                <a:gd name="T19" fmla="*/ 18 h 35"/>
                <a:gd name="T20" fmla="*/ 24 w 29"/>
                <a:gd name="T21" fmla="*/ 7 h 35"/>
                <a:gd name="T22" fmla="*/ 23 w 29"/>
                <a:gd name="T23" fmla="*/ 6 h 35"/>
                <a:gd name="T24" fmla="*/ 14 w 29"/>
                <a:gd name="T25" fmla="*/ 16 h 35"/>
                <a:gd name="T26" fmla="*/ 19 w 29"/>
                <a:gd name="T2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1" y="32"/>
                  </a:moveTo>
                  <a:lnTo>
                    <a:pt x="16" y="23"/>
                  </a:lnTo>
                  <a:lnTo>
                    <a:pt x="11" y="20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24" y="0"/>
                  </a:lnTo>
                  <a:lnTo>
                    <a:pt x="29" y="2"/>
                  </a:lnTo>
                  <a:lnTo>
                    <a:pt x="16" y="35"/>
                  </a:lnTo>
                  <a:lnTo>
                    <a:pt x="11" y="32"/>
                  </a:lnTo>
                  <a:close/>
                  <a:moveTo>
                    <a:pt x="19" y="18"/>
                  </a:moveTo>
                  <a:lnTo>
                    <a:pt x="24" y="7"/>
                  </a:lnTo>
                  <a:lnTo>
                    <a:pt x="23" y="6"/>
                  </a:lnTo>
                  <a:lnTo>
                    <a:pt x="14" y="16"/>
                  </a:lnTo>
                  <a:lnTo>
                    <a:pt x="19" y="1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4" name="Freeform 112"/>
            <p:cNvSpPr/>
            <p:nvPr userDrawn="1"/>
          </p:nvSpPr>
          <p:spPr bwMode="auto">
            <a:xfrm>
              <a:off x="1054" y="948"/>
              <a:ext cx="32" cy="39"/>
            </a:xfrm>
            <a:custGeom>
              <a:avLst/>
              <a:gdLst>
                <a:gd name="T0" fmla="*/ 16 w 32"/>
                <a:gd name="T1" fmla="*/ 39 h 39"/>
                <a:gd name="T2" fmla="*/ 13 w 32"/>
                <a:gd name="T3" fmla="*/ 36 h 39"/>
                <a:gd name="T4" fmla="*/ 15 w 32"/>
                <a:gd name="T5" fmla="*/ 12 h 39"/>
                <a:gd name="T6" fmla="*/ 5 w 32"/>
                <a:gd name="T7" fmla="*/ 32 h 39"/>
                <a:gd name="T8" fmla="*/ 0 w 32"/>
                <a:gd name="T9" fmla="*/ 30 h 39"/>
                <a:gd name="T10" fmla="*/ 16 w 32"/>
                <a:gd name="T11" fmla="*/ 0 h 39"/>
                <a:gd name="T12" fmla="*/ 20 w 32"/>
                <a:gd name="T13" fmla="*/ 1 h 39"/>
                <a:gd name="T14" fmla="*/ 19 w 32"/>
                <a:gd name="T15" fmla="*/ 25 h 39"/>
                <a:gd name="T16" fmla="*/ 29 w 32"/>
                <a:gd name="T17" fmla="*/ 5 h 39"/>
                <a:gd name="T18" fmla="*/ 32 w 32"/>
                <a:gd name="T19" fmla="*/ 7 h 39"/>
                <a:gd name="T20" fmla="*/ 16 w 32"/>
                <a:gd name="T2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39">
                  <a:moveTo>
                    <a:pt x="16" y="39"/>
                  </a:moveTo>
                  <a:lnTo>
                    <a:pt x="13" y="36"/>
                  </a:lnTo>
                  <a:lnTo>
                    <a:pt x="15" y="12"/>
                  </a:lnTo>
                  <a:lnTo>
                    <a:pt x="5" y="32"/>
                  </a:lnTo>
                  <a:lnTo>
                    <a:pt x="0" y="30"/>
                  </a:lnTo>
                  <a:lnTo>
                    <a:pt x="16" y="0"/>
                  </a:lnTo>
                  <a:lnTo>
                    <a:pt x="20" y="1"/>
                  </a:lnTo>
                  <a:lnTo>
                    <a:pt x="19" y="25"/>
                  </a:lnTo>
                  <a:lnTo>
                    <a:pt x="29" y="5"/>
                  </a:lnTo>
                  <a:lnTo>
                    <a:pt x="32" y="7"/>
                  </a:lnTo>
                  <a:lnTo>
                    <a:pt x="16" y="3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5" name="Freeform 113"/>
            <p:cNvSpPr/>
            <p:nvPr userDrawn="1"/>
          </p:nvSpPr>
          <p:spPr bwMode="auto">
            <a:xfrm>
              <a:off x="1079" y="957"/>
              <a:ext cx="23" cy="36"/>
            </a:xfrm>
            <a:custGeom>
              <a:avLst/>
              <a:gdLst>
                <a:gd name="T0" fmla="*/ 12 w 19"/>
                <a:gd name="T1" fmla="*/ 29 h 29"/>
                <a:gd name="T2" fmla="*/ 10 w 19"/>
                <a:gd name="T3" fmla="*/ 29 h 29"/>
                <a:gd name="T4" fmla="*/ 10 w 19"/>
                <a:gd name="T5" fmla="*/ 26 h 29"/>
                <a:gd name="T6" fmla="*/ 8 w 19"/>
                <a:gd name="T7" fmla="*/ 27 h 29"/>
                <a:gd name="T8" fmla="*/ 5 w 19"/>
                <a:gd name="T9" fmla="*/ 27 h 29"/>
                <a:gd name="T10" fmla="*/ 1 w 19"/>
                <a:gd name="T11" fmla="*/ 23 h 29"/>
                <a:gd name="T12" fmla="*/ 1 w 19"/>
                <a:gd name="T13" fmla="*/ 13 h 29"/>
                <a:gd name="T14" fmla="*/ 6 w 19"/>
                <a:gd name="T15" fmla="*/ 3 h 29"/>
                <a:gd name="T16" fmla="*/ 14 w 19"/>
                <a:gd name="T17" fmla="*/ 1 h 29"/>
                <a:gd name="T18" fmla="*/ 18 w 19"/>
                <a:gd name="T19" fmla="*/ 11 h 29"/>
                <a:gd name="T20" fmla="*/ 15 w 19"/>
                <a:gd name="T21" fmla="*/ 11 h 29"/>
                <a:gd name="T22" fmla="*/ 13 w 19"/>
                <a:gd name="T23" fmla="*/ 4 h 29"/>
                <a:gd name="T24" fmla="*/ 8 w 19"/>
                <a:gd name="T25" fmla="*/ 6 h 29"/>
                <a:gd name="T26" fmla="*/ 5 w 19"/>
                <a:gd name="T27" fmla="*/ 14 h 29"/>
                <a:gd name="T28" fmla="*/ 4 w 19"/>
                <a:gd name="T29" fmla="*/ 21 h 29"/>
                <a:gd name="T30" fmla="*/ 6 w 19"/>
                <a:gd name="T31" fmla="*/ 24 h 29"/>
                <a:gd name="T32" fmla="*/ 9 w 19"/>
                <a:gd name="T33" fmla="*/ 24 h 29"/>
                <a:gd name="T34" fmla="*/ 12 w 19"/>
                <a:gd name="T35" fmla="*/ 20 h 29"/>
                <a:gd name="T36" fmla="*/ 12 w 19"/>
                <a:gd name="T37" fmla="*/ 18 h 29"/>
                <a:gd name="T38" fmla="*/ 8 w 19"/>
                <a:gd name="T39" fmla="*/ 17 h 29"/>
                <a:gd name="T40" fmla="*/ 9 w 19"/>
                <a:gd name="T41" fmla="*/ 14 h 29"/>
                <a:gd name="T42" fmla="*/ 16 w 19"/>
                <a:gd name="T43" fmla="*/ 17 h 29"/>
                <a:gd name="T44" fmla="*/ 12 w 19"/>
                <a:gd name="T4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9">
                  <a:moveTo>
                    <a:pt x="12" y="29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9" y="27"/>
                    <a:pt x="9" y="27"/>
                    <a:pt x="8" y="27"/>
                  </a:cubicBezTo>
                  <a:cubicBezTo>
                    <a:pt x="7" y="27"/>
                    <a:pt x="6" y="27"/>
                    <a:pt x="5" y="27"/>
                  </a:cubicBezTo>
                  <a:cubicBezTo>
                    <a:pt x="3" y="26"/>
                    <a:pt x="2" y="25"/>
                    <a:pt x="1" y="23"/>
                  </a:cubicBezTo>
                  <a:cubicBezTo>
                    <a:pt x="0" y="20"/>
                    <a:pt x="0" y="17"/>
                    <a:pt x="1" y="13"/>
                  </a:cubicBezTo>
                  <a:cubicBezTo>
                    <a:pt x="3" y="8"/>
                    <a:pt x="4" y="5"/>
                    <a:pt x="6" y="3"/>
                  </a:cubicBezTo>
                  <a:cubicBezTo>
                    <a:pt x="9" y="1"/>
                    <a:pt x="12" y="0"/>
                    <a:pt x="14" y="1"/>
                  </a:cubicBezTo>
                  <a:cubicBezTo>
                    <a:pt x="17" y="2"/>
                    <a:pt x="19" y="6"/>
                    <a:pt x="18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9"/>
                    <a:pt x="15" y="5"/>
                    <a:pt x="13" y="4"/>
                  </a:cubicBezTo>
                  <a:cubicBezTo>
                    <a:pt x="11" y="4"/>
                    <a:pt x="9" y="4"/>
                    <a:pt x="8" y="6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4" y="17"/>
                    <a:pt x="3" y="20"/>
                    <a:pt x="4" y="21"/>
                  </a:cubicBezTo>
                  <a:cubicBezTo>
                    <a:pt x="4" y="23"/>
                    <a:pt x="5" y="24"/>
                    <a:pt x="6" y="24"/>
                  </a:cubicBezTo>
                  <a:cubicBezTo>
                    <a:pt x="7" y="25"/>
                    <a:pt x="9" y="25"/>
                    <a:pt x="9" y="24"/>
                  </a:cubicBezTo>
                  <a:cubicBezTo>
                    <a:pt x="10" y="23"/>
                    <a:pt x="11" y="22"/>
                    <a:pt x="12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7"/>
                    <a:pt x="16" y="17"/>
                    <a:pt x="16" y="17"/>
                  </a:cubicBezTo>
                  <a:lnTo>
                    <a:pt x="12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6" name="Freeform 114"/>
            <p:cNvSpPr/>
            <p:nvPr userDrawn="1"/>
          </p:nvSpPr>
          <p:spPr bwMode="auto">
            <a:xfrm>
              <a:off x="1121" y="962"/>
              <a:ext cx="19" cy="33"/>
            </a:xfrm>
            <a:custGeom>
              <a:avLst/>
              <a:gdLst>
                <a:gd name="T0" fmla="*/ 15 w 15"/>
                <a:gd name="T1" fmla="*/ 19 h 27"/>
                <a:gd name="T2" fmla="*/ 13 w 15"/>
                <a:gd name="T3" fmla="*/ 25 h 27"/>
                <a:gd name="T4" fmla="*/ 7 w 15"/>
                <a:gd name="T5" fmla="*/ 27 h 27"/>
                <a:gd name="T6" fmla="*/ 1 w 15"/>
                <a:gd name="T7" fmla="*/ 25 h 27"/>
                <a:gd name="T8" fmla="*/ 0 w 15"/>
                <a:gd name="T9" fmla="*/ 19 h 27"/>
                <a:gd name="T10" fmla="*/ 0 w 15"/>
                <a:gd name="T11" fmla="*/ 0 h 27"/>
                <a:gd name="T12" fmla="*/ 4 w 15"/>
                <a:gd name="T13" fmla="*/ 0 h 27"/>
                <a:gd name="T14" fmla="*/ 3 w 15"/>
                <a:gd name="T15" fmla="*/ 19 h 27"/>
                <a:gd name="T16" fmla="*/ 4 w 15"/>
                <a:gd name="T17" fmla="*/ 23 h 27"/>
                <a:gd name="T18" fmla="*/ 7 w 15"/>
                <a:gd name="T19" fmla="*/ 24 h 27"/>
                <a:gd name="T20" fmla="*/ 10 w 15"/>
                <a:gd name="T21" fmla="*/ 23 h 27"/>
                <a:gd name="T22" fmla="*/ 11 w 15"/>
                <a:gd name="T23" fmla="*/ 19 h 27"/>
                <a:gd name="T24" fmla="*/ 12 w 15"/>
                <a:gd name="T25" fmla="*/ 0 h 27"/>
                <a:gd name="T26" fmla="*/ 15 w 15"/>
                <a:gd name="T27" fmla="*/ 0 h 27"/>
                <a:gd name="T28" fmla="*/ 15 w 15"/>
                <a:gd name="T29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7">
                  <a:moveTo>
                    <a:pt x="15" y="19"/>
                  </a:moveTo>
                  <a:cubicBezTo>
                    <a:pt x="15" y="22"/>
                    <a:pt x="14" y="24"/>
                    <a:pt x="13" y="25"/>
                  </a:cubicBezTo>
                  <a:cubicBezTo>
                    <a:pt x="11" y="27"/>
                    <a:pt x="10" y="27"/>
                    <a:pt x="7" y="27"/>
                  </a:cubicBezTo>
                  <a:cubicBezTo>
                    <a:pt x="4" y="27"/>
                    <a:pt x="2" y="26"/>
                    <a:pt x="1" y="25"/>
                  </a:cubicBezTo>
                  <a:cubicBezTo>
                    <a:pt x="0" y="23"/>
                    <a:pt x="0" y="21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1"/>
                    <a:pt x="3" y="22"/>
                    <a:pt x="4" y="23"/>
                  </a:cubicBezTo>
                  <a:cubicBezTo>
                    <a:pt x="5" y="24"/>
                    <a:pt x="6" y="24"/>
                    <a:pt x="7" y="24"/>
                  </a:cubicBezTo>
                  <a:cubicBezTo>
                    <a:pt x="8" y="24"/>
                    <a:pt x="9" y="24"/>
                    <a:pt x="10" y="23"/>
                  </a:cubicBezTo>
                  <a:cubicBezTo>
                    <a:pt x="11" y="22"/>
                    <a:pt x="11" y="21"/>
                    <a:pt x="11" y="1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7" name="Freeform 115"/>
            <p:cNvSpPr/>
            <p:nvPr userDrawn="1"/>
          </p:nvSpPr>
          <p:spPr bwMode="auto">
            <a:xfrm>
              <a:off x="1142" y="959"/>
              <a:ext cx="21" cy="36"/>
            </a:xfrm>
            <a:custGeom>
              <a:avLst/>
              <a:gdLst>
                <a:gd name="T0" fmla="*/ 21 w 21"/>
                <a:gd name="T1" fmla="*/ 33 h 36"/>
                <a:gd name="T2" fmla="*/ 17 w 21"/>
                <a:gd name="T3" fmla="*/ 34 h 36"/>
                <a:gd name="T4" fmla="*/ 5 w 21"/>
                <a:gd name="T5" fmla="*/ 11 h 36"/>
                <a:gd name="T6" fmla="*/ 8 w 21"/>
                <a:gd name="T7" fmla="*/ 35 h 36"/>
                <a:gd name="T8" fmla="*/ 3 w 21"/>
                <a:gd name="T9" fmla="*/ 36 h 36"/>
                <a:gd name="T10" fmla="*/ 0 w 21"/>
                <a:gd name="T11" fmla="*/ 3 h 36"/>
                <a:gd name="T12" fmla="*/ 5 w 21"/>
                <a:gd name="T13" fmla="*/ 1 h 36"/>
                <a:gd name="T14" fmla="*/ 15 w 21"/>
                <a:gd name="T15" fmla="*/ 18 h 36"/>
                <a:gd name="T16" fmla="*/ 12 w 21"/>
                <a:gd name="T17" fmla="*/ 0 h 36"/>
                <a:gd name="T18" fmla="*/ 16 w 21"/>
                <a:gd name="T19" fmla="*/ 0 h 36"/>
                <a:gd name="T20" fmla="*/ 21 w 21"/>
                <a:gd name="T21" fmla="*/ 3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36">
                  <a:moveTo>
                    <a:pt x="21" y="33"/>
                  </a:moveTo>
                  <a:lnTo>
                    <a:pt x="17" y="34"/>
                  </a:lnTo>
                  <a:lnTo>
                    <a:pt x="5" y="11"/>
                  </a:lnTo>
                  <a:lnTo>
                    <a:pt x="8" y="35"/>
                  </a:lnTo>
                  <a:lnTo>
                    <a:pt x="3" y="36"/>
                  </a:lnTo>
                  <a:lnTo>
                    <a:pt x="0" y="3"/>
                  </a:lnTo>
                  <a:lnTo>
                    <a:pt x="5" y="1"/>
                  </a:lnTo>
                  <a:lnTo>
                    <a:pt x="15" y="18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1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8" name="Freeform 116"/>
            <p:cNvSpPr/>
            <p:nvPr userDrawn="1"/>
          </p:nvSpPr>
          <p:spPr bwMode="auto">
            <a:xfrm>
              <a:off x="1162" y="957"/>
              <a:ext cx="14" cy="33"/>
            </a:xfrm>
            <a:custGeom>
              <a:avLst/>
              <a:gdLst>
                <a:gd name="T0" fmla="*/ 14 w 14"/>
                <a:gd name="T1" fmla="*/ 31 h 33"/>
                <a:gd name="T2" fmla="*/ 9 w 14"/>
                <a:gd name="T3" fmla="*/ 33 h 33"/>
                <a:gd name="T4" fmla="*/ 0 w 14"/>
                <a:gd name="T5" fmla="*/ 1 h 33"/>
                <a:gd name="T6" fmla="*/ 4 w 14"/>
                <a:gd name="T7" fmla="*/ 0 h 33"/>
                <a:gd name="T8" fmla="*/ 14 w 14"/>
                <a:gd name="T9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3">
                  <a:moveTo>
                    <a:pt x="14" y="31"/>
                  </a:moveTo>
                  <a:lnTo>
                    <a:pt x="9" y="33"/>
                  </a:lnTo>
                  <a:lnTo>
                    <a:pt x="0" y="1"/>
                  </a:lnTo>
                  <a:lnTo>
                    <a:pt x="4" y="0"/>
                  </a:lnTo>
                  <a:lnTo>
                    <a:pt x="14" y="3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49" name="Freeform 117"/>
            <p:cNvSpPr/>
            <p:nvPr userDrawn="1"/>
          </p:nvSpPr>
          <p:spPr bwMode="auto">
            <a:xfrm>
              <a:off x="1169" y="948"/>
              <a:ext cx="23" cy="37"/>
            </a:xfrm>
            <a:custGeom>
              <a:avLst/>
              <a:gdLst>
                <a:gd name="T0" fmla="*/ 18 w 23"/>
                <a:gd name="T1" fmla="*/ 0 h 37"/>
                <a:gd name="T2" fmla="*/ 23 w 23"/>
                <a:gd name="T3" fmla="*/ 35 h 37"/>
                <a:gd name="T4" fmla="*/ 19 w 23"/>
                <a:gd name="T5" fmla="*/ 37 h 37"/>
                <a:gd name="T6" fmla="*/ 0 w 23"/>
                <a:gd name="T7" fmla="*/ 7 h 37"/>
                <a:gd name="T8" fmla="*/ 4 w 23"/>
                <a:gd name="T9" fmla="*/ 6 h 37"/>
                <a:gd name="T10" fmla="*/ 18 w 23"/>
                <a:gd name="T11" fmla="*/ 26 h 37"/>
                <a:gd name="T12" fmla="*/ 14 w 23"/>
                <a:gd name="T13" fmla="*/ 1 h 37"/>
                <a:gd name="T14" fmla="*/ 18 w 23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37">
                  <a:moveTo>
                    <a:pt x="18" y="0"/>
                  </a:moveTo>
                  <a:lnTo>
                    <a:pt x="23" y="35"/>
                  </a:lnTo>
                  <a:lnTo>
                    <a:pt x="19" y="37"/>
                  </a:lnTo>
                  <a:lnTo>
                    <a:pt x="0" y="7"/>
                  </a:lnTo>
                  <a:lnTo>
                    <a:pt x="4" y="6"/>
                  </a:lnTo>
                  <a:lnTo>
                    <a:pt x="18" y="26"/>
                  </a:lnTo>
                  <a:lnTo>
                    <a:pt x="14" y="1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0" name="Freeform 118"/>
            <p:cNvSpPr/>
            <p:nvPr userDrawn="1"/>
          </p:nvSpPr>
          <p:spPr bwMode="auto">
            <a:xfrm>
              <a:off x="1188" y="939"/>
              <a:ext cx="33" cy="38"/>
            </a:xfrm>
            <a:custGeom>
              <a:avLst/>
              <a:gdLst>
                <a:gd name="T0" fmla="*/ 33 w 33"/>
                <a:gd name="T1" fmla="*/ 29 h 38"/>
                <a:gd name="T2" fmla="*/ 17 w 33"/>
                <a:gd name="T3" fmla="*/ 38 h 38"/>
                <a:gd name="T4" fmla="*/ 0 w 33"/>
                <a:gd name="T5" fmla="*/ 8 h 38"/>
                <a:gd name="T6" fmla="*/ 15 w 33"/>
                <a:gd name="T7" fmla="*/ 0 h 38"/>
                <a:gd name="T8" fmla="*/ 17 w 33"/>
                <a:gd name="T9" fmla="*/ 3 h 38"/>
                <a:gd name="T10" fmla="*/ 6 w 33"/>
                <a:gd name="T11" fmla="*/ 9 h 38"/>
                <a:gd name="T12" fmla="*/ 11 w 33"/>
                <a:gd name="T13" fmla="*/ 19 h 38"/>
                <a:gd name="T14" fmla="*/ 22 w 33"/>
                <a:gd name="T15" fmla="*/ 13 h 38"/>
                <a:gd name="T16" fmla="*/ 23 w 33"/>
                <a:gd name="T17" fmla="*/ 16 h 38"/>
                <a:gd name="T18" fmla="*/ 14 w 33"/>
                <a:gd name="T19" fmla="*/ 21 h 38"/>
                <a:gd name="T20" fmla="*/ 20 w 33"/>
                <a:gd name="T21" fmla="*/ 33 h 38"/>
                <a:gd name="T22" fmla="*/ 31 w 33"/>
                <a:gd name="T23" fmla="*/ 25 h 38"/>
                <a:gd name="T24" fmla="*/ 33 w 33"/>
                <a:gd name="T25" fmla="*/ 2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8">
                  <a:moveTo>
                    <a:pt x="33" y="29"/>
                  </a:moveTo>
                  <a:lnTo>
                    <a:pt x="17" y="38"/>
                  </a:lnTo>
                  <a:lnTo>
                    <a:pt x="0" y="8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6" y="9"/>
                  </a:lnTo>
                  <a:lnTo>
                    <a:pt x="11" y="19"/>
                  </a:lnTo>
                  <a:lnTo>
                    <a:pt x="22" y="13"/>
                  </a:lnTo>
                  <a:lnTo>
                    <a:pt x="23" y="16"/>
                  </a:lnTo>
                  <a:lnTo>
                    <a:pt x="14" y="21"/>
                  </a:lnTo>
                  <a:lnTo>
                    <a:pt x="20" y="33"/>
                  </a:lnTo>
                  <a:lnTo>
                    <a:pt x="31" y="25"/>
                  </a:lnTo>
                  <a:lnTo>
                    <a:pt x="33" y="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1" name="Freeform 119"/>
            <p:cNvSpPr>
              <a:spLocks noEditPoints="1"/>
            </p:cNvSpPr>
            <p:nvPr userDrawn="1"/>
          </p:nvSpPr>
          <p:spPr bwMode="auto">
            <a:xfrm>
              <a:off x="1205" y="931"/>
              <a:ext cx="34" cy="34"/>
            </a:xfrm>
            <a:custGeom>
              <a:avLst/>
              <a:gdLst>
                <a:gd name="T0" fmla="*/ 27 w 27"/>
                <a:gd name="T1" fmla="*/ 20 h 28"/>
                <a:gd name="T2" fmla="*/ 24 w 27"/>
                <a:gd name="T3" fmla="*/ 22 h 28"/>
                <a:gd name="T4" fmla="*/ 15 w 27"/>
                <a:gd name="T5" fmla="*/ 14 h 28"/>
                <a:gd name="T6" fmla="*/ 12 w 27"/>
                <a:gd name="T7" fmla="*/ 17 h 28"/>
                <a:gd name="T8" fmla="*/ 19 w 27"/>
                <a:gd name="T9" fmla="*/ 26 h 28"/>
                <a:gd name="T10" fmla="*/ 16 w 27"/>
                <a:gd name="T11" fmla="*/ 28 h 28"/>
                <a:gd name="T12" fmla="*/ 0 w 27"/>
                <a:gd name="T13" fmla="*/ 6 h 28"/>
                <a:gd name="T14" fmla="*/ 5 w 27"/>
                <a:gd name="T15" fmla="*/ 2 h 28"/>
                <a:gd name="T16" fmla="*/ 11 w 27"/>
                <a:gd name="T17" fmla="*/ 0 h 28"/>
                <a:gd name="T18" fmla="*/ 18 w 27"/>
                <a:gd name="T19" fmla="*/ 8 h 28"/>
                <a:gd name="T20" fmla="*/ 17 w 27"/>
                <a:gd name="T21" fmla="*/ 12 h 28"/>
                <a:gd name="T22" fmla="*/ 27 w 27"/>
                <a:gd name="T23" fmla="*/ 20 h 28"/>
                <a:gd name="T24" fmla="*/ 10 w 27"/>
                <a:gd name="T25" fmla="*/ 4 h 28"/>
                <a:gd name="T26" fmla="*/ 5 w 27"/>
                <a:gd name="T27" fmla="*/ 6 h 28"/>
                <a:gd name="T28" fmla="*/ 10 w 27"/>
                <a:gd name="T29" fmla="*/ 13 h 28"/>
                <a:gd name="T30" fmla="*/ 14 w 27"/>
                <a:gd name="T31" fmla="*/ 10 h 28"/>
                <a:gd name="T32" fmla="*/ 10 w 27"/>
                <a:gd name="T3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8">
                  <a:moveTo>
                    <a:pt x="27" y="20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1"/>
                    <a:pt x="9" y="0"/>
                    <a:pt x="11" y="0"/>
                  </a:cubicBezTo>
                  <a:cubicBezTo>
                    <a:pt x="16" y="1"/>
                    <a:pt x="18" y="4"/>
                    <a:pt x="18" y="8"/>
                  </a:cubicBezTo>
                  <a:cubicBezTo>
                    <a:pt x="18" y="9"/>
                    <a:pt x="18" y="11"/>
                    <a:pt x="17" y="12"/>
                  </a:cubicBezTo>
                  <a:lnTo>
                    <a:pt x="27" y="20"/>
                  </a:lnTo>
                  <a:close/>
                  <a:moveTo>
                    <a:pt x="10" y="4"/>
                  </a:moveTo>
                  <a:cubicBezTo>
                    <a:pt x="8" y="3"/>
                    <a:pt x="6" y="5"/>
                    <a:pt x="5" y="6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2" y="12"/>
                    <a:pt x="12" y="12"/>
                    <a:pt x="14" y="10"/>
                  </a:cubicBezTo>
                  <a:cubicBezTo>
                    <a:pt x="14" y="7"/>
                    <a:pt x="13" y="5"/>
                    <a:pt x="10" y="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2" name="Freeform 120"/>
            <p:cNvSpPr/>
            <p:nvPr userDrawn="1"/>
          </p:nvSpPr>
          <p:spPr bwMode="auto">
            <a:xfrm>
              <a:off x="1223" y="916"/>
              <a:ext cx="34" cy="29"/>
            </a:xfrm>
            <a:custGeom>
              <a:avLst/>
              <a:gdLst>
                <a:gd name="T0" fmla="*/ 22 w 28"/>
                <a:gd name="T1" fmla="*/ 10 h 24"/>
                <a:gd name="T2" fmla="*/ 19 w 28"/>
                <a:gd name="T3" fmla="*/ 24 h 24"/>
                <a:gd name="T4" fmla="*/ 14 w 28"/>
                <a:gd name="T5" fmla="*/ 23 h 24"/>
                <a:gd name="T6" fmla="*/ 15 w 28"/>
                <a:gd name="T7" fmla="*/ 20 h 24"/>
                <a:gd name="T8" fmla="*/ 18 w 28"/>
                <a:gd name="T9" fmla="*/ 21 h 24"/>
                <a:gd name="T10" fmla="*/ 20 w 28"/>
                <a:gd name="T11" fmla="*/ 13 h 24"/>
                <a:gd name="T12" fmla="*/ 17 w 28"/>
                <a:gd name="T13" fmla="*/ 12 h 24"/>
                <a:gd name="T14" fmla="*/ 8 w 28"/>
                <a:gd name="T15" fmla="*/ 15 h 24"/>
                <a:gd name="T16" fmla="*/ 0 w 28"/>
                <a:gd name="T17" fmla="*/ 9 h 24"/>
                <a:gd name="T18" fmla="*/ 2 w 28"/>
                <a:gd name="T19" fmla="*/ 4 h 24"/>
                <a:gd name="T20" fmla="*/ 11 w 28"/>
                <a:gd name="T21" fmla="*/ 2 h 24"/>
                <a:gd name="T22" fmla="*/ 10 w 28"/>
                <a:gd name="T23" fmla="*/ 5 h 24"/>
                <a:gd name="T24" fmla="*/ 4 w 28"/>
                <a:gd name="T25" fmla="*/ 6 h 24"/>
                <a:gd name="T26" fmla="*/ 3 w 28"/>
                <a:gd name="T27" fmla="*/ 9 h 24"/>
                <a:gd name="T28" fmla="*/ 7 w 28"/>
                <a:gd name="T29" fmla="*/ 12 h 24"/>
                <a:gd name="T30" fmla="*/ 17 w 28"/>
                <a:gd name="T31" fmla="*/ 9 h 24"/>
                <a:gd name="T32" fmla="*/ 22 w 28"/>
                <a:gd name="T33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4">
                  <a:moveTo>
                    <a:pt x="22" y="10"/>
                  </a:moveTo>
                  <a:cubicBezTo>
                    <a:pt x="28" y="13"/>
                    <a:pt x="26" y="23"/>
                    <a:pt x="19" y="24"/>
                  </a:cubicBezTo>
                  <a:cubicBezTo>
                    <a:pt x="17" y="24"/>
                    <a:pt x="15" y="24"/>
                    <a:pt x="14" y="23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1"/>
                    <a:pt x="17" y="21"/>
                    <a:pt x="18" y="21"/>
                  </a:cubicBezTo>
                  <a:cubicBezTo>
                    <a:pt x="23" y="20"/>
                    <a:pt x="23" y="15"/>
                    <a:pt x="20" y="13"/>
                  </a:cubicBezTo>
                  <a:cubicBezTo>
                    <a:pt x="19" y="12"/>
                    <a:pt x="18" y="12"/>
                    <a:pt x="17" y="12"/>
                  </a:cubicBezTo>
                  <a:cubicBezTo>
                    <a:pt x="13" y="13"/>
                    <a:pt x="11" y="15"/>
                    <a:pt x="8" y="15"/>
                  </a:cubicBezTo>
                  <a:cubicBezTo>
                    <a:pt x="4" y="15"/>
                    <a:pt x="1" y="13"/>
                    <a:pt x="0" y="9"/>
                  </a:cubicBezTo>
                  <a:cubicBezTo>
                    <a:pt x="0" y="7"/>
                    <a:pt x="1" y="5"/>
                    <a:pt x="2" y="4"/>
                  </a:cubicBezTo>
                  <a:cubicBezTo>
                    <a:pt x="4" y="0"/>
                    <a:pt x="8" y="0"/>
                    <a:pt x="11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5" y="4"/>
                    <a:pt x="4" y="6"/>
                  </a:cubicBezTo>
                  <a:cubicBezTo>
                    <a:pt x="3" y="7"/>
                    <a:pt x="3" y="8"/>
                    <a:pt x="3" y="9"/>
                  </a:cubicBezTo>
                  <a:cubicBezTo>
                    <a:pt x="4" y="11"/>
                    <a:pt x="5" y="12"/>
                    <a:pt x="7" y="12"/>
                  </a:cubicBezTo>
                  <a:cubicBezTo>
                    <a:pt x="11" y="11"/>
                    <a:pt x="13" y="8"/>
                    <a:pt x="17" y="9"/>
                  </a:cubicBezTo>
                  <a:cubicBezTo>
                    <a:pt x="18" y="9"/>
                    <a:pt x="20" y="9"/>
                    <a:pt x="22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3" name="Freeform 121"/>
            <p:cNvSpPr/>
            <p:nvPr userDrawn="1"/>
          </p:nvSpPr>
          <p:spPr bwMode="auto">
            <a:xfrm>
              <a:off x="1234" y="906"/>
              <a:ext cx="31" cy="21"/>
            </a:xfrm>
            <a:custGeom>
              <a:avLst/>
              <a:gdLst>
                <a:gd name="T0" fmla="*/ 31 w 31"/>
                <a:gd name="T1" fmla="*/ 17 h 21"/>
                <a:gd name="T2" fmla="*/ 28 w 31"/>
                <a:gd name="T3" fmla="*/ 21 h 21"/>
                <a:gd name="T4" fmla="*/ 0 w 31"/>
                <a:gd name="T5" fmla="*/ 2 h 21"/>
                <a:gd name="T6" fmla="*/ 2 w 31"/>
                <a:gd name="T7" fmla="*/ 0 h 21"/>
                <a:gd name="T8" fmla="*/ 31 w 31"/>
                <a:gd name="T9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1">
                  <a:moveTo>
                    <a:pt x="31" y="17"/>
                  </a:moveTo>
                  <a:lnTo>
                    <a:pt x="28" y="21"/>
                  </a:lnTo>
                  <a:lnTo>
                    <a:pt x="0" y="2"/>
                  </a:lnTo>
                  <a:lnTo>
                    <a:pt x="2" y="0"/>
                  </a:lnTo>
                  <a:lnTo>
                    <a:pt x="31" y="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4" name="Freeform 122"/>
            <p:cNvSpPr/>
            <p:nvPr userDrawn="1"/>
          </p:nvSpPr>
          <p:spPr bwMode="auto">
            <a:xfrm>
              <a:off x="1239" y="884"/>
              <a:ext cx="36" cy="28"/>
            </a:xfrm>
            <a:custGeom>
              <a:avLst/>
              <a:gdLst>
                <a:gd name="T0" fmla="*/ 11 w 36"/>
                <a:gd name="T1" fmla="*/ 3 h 28"/>
                <a:gd name="T2" fmla="*/ 8 w 36"/>
                <a:gd name="T3" fmla="*/ 9 h 28"/>
                <a:gd name="T4" fmla="*/ 36 w 36"/>
                <a:gd name="T5" fmla="*/ 25 h 28"/>
                <a:gd name="T6" fmla="*/ 33 w 36"/>
                <a:gd name="T7" fmla="*/ 28 h 28"/>
                <a:gd name="T8" fmla="*/ 6 w 36"/>
                <a:gd name="T9" fmla="*/ 13 h 28"/>
                <a:gd name="T10" fmla="*/ 3 w 36"/>
                <a:gd name="T11" fmla="*/ 18 h 28"/>
                <a:gd name="T12" fmla="*/ 0 w 36"/>
                <a:gd name="T13" fmla="*/ 17 h 28"/>
                <a:gd name="T14" fmla="*/ 7 w 36"/>
                <a:gd name="T15" fmla="*/ 0 h 28"/>
                <a:gd name="T16" fmla="*/ 11 w 36"/>
                <a:gd name="T17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28">
                  <a:moveTo>
                    <a:pt x="11" y="3"/>
                  </a:moveTo>
                  <a:lnTo>
                    <a:pt x="8" y="9"/>
                  </a:lnTo>
                  <a:lnTo>
                    <a:pt x="36" y="25"/>
                  </a:lnTo>
                  <a:lnTo>
                    <a:pt x="33" y="28"/>
                  </a:lnTo>
                  <a:lnTo>
                    <a:pt x="6" y="13"/>
                  </a:lnTo>
                  <a:lnTo>
                    <a:pt x="3" y="18"/>
                  </a:lnTo>
                  <a:lnTo>
                    <a:pt x="0" y="17"/>
                  </a:lnTo>
                  <a:lnTo>
                    <a:pt x="7" y="0"/>
                  </a:lnTo>
                  <a:lnTo>
                    <a:pt x="11" y="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5" name="Freeform 123"/>
            <p:cNvSpPr/>
            <p:nvPr userDrawn="1"/>
          </p:nvSpPr>
          <p:spPr bwMode="auto">
            <a:xfrm>
              <a:off x="1247" y="865"/>
              <a:ext cx="36" cy="23"/>
            </a:xfrm>
            <a:custGeom>
              <a:avLst/>
              <a:gdLst>
                <a:gd name="T0" fmla="*/ 8 w 36"/>
                <a:gd name="T1" fmla="*/ 0 h 23"/>
                <a:gd name="T2" fmla="*/ 25 w 36"/>
                <a:gd name="T3" fmla="*/ 14 h 23"/>
                <a:gd name="T4" fmla="*/ 36 w 36"/>
                <a:gd name="T5" fmla="*/ 19 h 23"/>
                <a:gd name="T6" fmla="*/ 34 w 36"/>
                <a:gd name="T7" fmla="*/ 23 h 23"/>
                <a:gd name="T8" fmla="*/ 24 w 36"/>
                <a:gd name="T9" fmla="*/ 18 h 23"/>
                <a:gd name="T10" fmla="*/ 0 w 36"/>
                <a:gd name="T11" fmla="*/ 18 h 23"/>
                <a:gd name="T12" fmla="*/ 2 w 36"/>
                <a:gd name="T13" fmla="*/ 14 h 23"/>
                <a:gd name="T14" fmla="*/ 18 w 36"/>
                <a:gd name="T15" fmla="*/ 14 h 23"/>
                <a:gd name="T16" fmla="*/ 7 w 36"/>
                <a:gd name="T17" fmla="*/ 5 h 23"/>
                <a:gd name="T18" fmla="*/ 8 w 36"/>
                <a:gd name="T1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3">
                  <a:moveTo>
                    <a:pt x="8" y="0"/>
                  </a:moveTo>
                  <a:lnTo>
                    <a:pt x="25" y="14"/>
                  </a:lnTo>
                  <a:lnTo>
                    <a:pt x="36" y="19"/>
                  </a:lnTo>
                  <a:lnTo>
                    <a:pt x="34" y="23"/>
                  </a:lnTo>
                  <a:lnTo>
                    <a:pt x="24" y="18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18" y="14"/>
                  </a:lnTo>
                  <a:lnTo>
                    <a:pt x="7" y="5"/>
                  </a:lnTo>
                  <a:lnTo>
                    <a:pt x="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6" name="Freeform 124"/>
            <p:cNvSpPr/>
            <p:nvPr userDrawn="1"/>
          </p:nvSpPr>
          <p:spPr bwMode="auto">
            <a:xfrm>
              <a:off x="1010" y="928"/>
              <a:ext cx="34" cy="25"/>
            </a:xfrm>
            <a:custGeom>
              <a:avLst/>
              <a:gdLst>
                <a:gd name="T0" fmla="*/ 14 w 28"/>
                <a:gd name="T1" fmla="*/ 16 h 20"/>
                <a:gd name="T2" fmla="*/ 8 w 28"/>
                <a:gd name="T3" fmla="*/ 20 h 20"/>
                <a:gd name="T4" fmla="*/ 2 w 28"/>
                <a:gd name="T5" fmla="*/ 17 h 20"/>
                <a:gd name="T6" fmla="*/ 0 w 28"/>
                <a:gd name="T7" fmla="*/ 12 h 20"/>
                <a:gd name="T8" fmla="*/ 1 w 28"/>
                <a:gd name="T9" fmla="*/ 9 h 20"/>
                <a:gd name="T10" fmla="*/ 4 w 28"/>
                <a:gd name="T11" fmla="*/ 10 h 20"/>
                <a:gd name="T12" fmla="*/ 3 w 28"/>
                <a:gd name="T13" fmla="*/ 12 h 20"/>
                <a:gd name="T14" fmla="*/ 4 w 28"/>
                <a:gd name="T15" fmla="*/ 15 h 20"/>
                <a:gd name="T16" fmla="*/ 8 w 28"/>
                <a:gd name="T17" fmla="*/ 16 h 20"/>
                <a:gd name="T18" fmla="*/ 12 w 28"/>
                <a:gd name="T19" fmla="*/ 14 h 20"/>
                <a:gd name="T20" fmla="*/ 25 w 28"/>
                <a:gd name="T21" fmla="*/ 0 h 20"/>
                <a:gd name="T22" fmla="*/ 28 w 28"/>
                <a:gd name="T23" fmla="*/ 3 h 20"/>
                <a:gd name="T24" fmla="*/ 14 w 28"/>
                <a:gd name="T25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20">
                  <a:moveTo>
                    <a:pt x="14" y="16"/>
                  </a:moveTo>
                  <a:cubicBezTo>
                    <a:pt x="12" y="18"/>
                    <a:pt x="10" y="20"/>
                    <a:pt x="8" y="20"/>
                  </a:cubicBezTo>
                  <a:cubicBezTo>
                    <a:pt x="6" y="20"/>
                    <a:pt x="4" y="19"/>
                    <a:pt x="2" y="17"/>
                  </a:cubicBezTo>
                  <a:cubicBezTo>
                    <a:pt x="1" y="16"/>
                    <a:pt x="0" y="14"/>
                    <a:pt x="0" y="12"/>
                  </a:cubicBezTo>
                  <a:cubicBezTo>
                    <a:pt x="0" y="11"/>
                    <a:pt x="0" y="10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4" y="14"/>
                    <a:pt x="4" y="15"/>
                  </a:cubicBezTo>
                  <a:cubicBezTo>
                    <a:pt x="5" y="16"/>
                    <a:pt x="6" y="16"/>
                    <a:pt x="8" y="16"/>
                  </a:cubicBezTo>
                  <a:cubicBezTo>
                    <a:pt x="9" y="16"/>
                    <a:pt x="10" y="15"/>
                    <a:pt x="12" y="14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3"/>
                    <a:pt x="28" y="3"/>
                    <a:pt x="28" y="3"/>
                  </a:cubicBezTo>
                  <a:lnTo>
                    <a:pt x="14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7" name="Freeform 125"/>
            <p:cNvSpPr>
              <a:spLocks noEditPoints="1"/>
            </p:cNvSpPr>
            <p:nvPr userDrawn="1"/>
          </p:nvSpPr>
          <p:spPr bwMode="auto">
            <a:xfrm>
              <a:off x="1073" y="917"/>
              <a:ext cx="106" cy="33"/>
            </a:xfrm>
            <a:custGeom>
              <a:avLst/>
              <a:gdLst>
                <a:gd name="T0" fmla="*/ 0 w 86"/>
                <a:gd name="T1" fmla="*/ 15 h 27"/>
                <a:gd name="T2" fmla="*/ 4 w 86"/>
                <a:gd name="T3" fmla="*/ 15 h 27"/>
                <a:gd name="T4" fmla="*/ 6 w 86"/>
                <a:gd name="T5" fmla="*/ 3 h 27"/>
                <a:gd name="T6" fmla="*/ 10 w 86"/>
                <a:gd name="T7" fmla="*/ 3 h 27"/>
                <a:gd name="T8" fmla="*/ 14 w 86"/>
                <a:gd name="T9" fmla="*/ 4 h 27"/>
                <a:gd name="T10" fmla="*/ 10 w 86"/>
                <a:gd name="T11" fmla="*/ 19 h 27"/>
                <a:gd name="T12" fmla="*/ 37 w 86"/>
                <a:gd name="T13" fmla="*/ 14 h 27"/>
                <a:gd name="T14" fmla="*/ 33 w 86"/>
                <a:gd name="T15" fmla="*/ 11 h 27"/>
                <a:gd name="T16" fmla="*/ 28 w 86"/>
                <a:gd name="T17" fmla="*/ 13 h 27"/>
                <a:gd name="T18" fmla="*/ 30 w 86"/>
                <a:gd name="T19" fmla="*/ 16 h 27"/>
                <a:gd name="T20" fmla="*/ 34 w 86"/>
                <a:gd name="T21" fmla="*/ 17 h 27"/>
                <a:gd name="T22" fmla="*/ 37 w 86"/>
                <a:gd name="T23" fmla="*/ 14 h 27"/>
                <a:gd name="T24" fmla="*/ 36 w 86"/>
                <a:gd name="T25" fmla="*/ 21 h 27"/>
                <a:gd name="T26" fmla="*/ 32 w 86"/>
                <a:gd name="T27" fmla="*/ 19 h 27"/>
                <a:gd name="T28" fmla="*/ 27 w 86"/>
                <a:gd name="T29" fmla="*/ 19 h 27"/>
                <a:gd name="T30" fmla="*/ 27 w 86"/>
                <a:gd name="T31" fmla="*/ 24 h 27"/>
                <a:gd name="T32" fmla="*/ 34 w 86"/>
                <a:gd name="T33" fmla="*/ 25 h 27"/>
                <a:gd name="T34" fmla="*/ 30 w 86"/>
                <a:gd name="T35" fmla="*/ 27 h 27"/>
                <a:gd name="T36" fmla="*/ 24 w 86"/>
                <a:gd name="T37" fmla="*/ 25 h 27"/>
                <a:gd name="T38" fmla="*/ 23 w 86"/>
                <a:gd name="T39" fmla="*/ 21 h 27"/>
                <a:gd name="T40" fmla="*/ 28 w 86"/>
                <a:gd name="T41" fmla="*/ 17 h 27"/>
                <a:gd name="T42" fmla="*/ 25 w 86"/>
                <a:gd name="T43" fmla="*/ 15 h 27"/>
                <a:gd name="T44" fmla="*/ 28 w 86"/>
                <a:gd name="T45" fmla="*/ 10 h 27"/>
                <a:gd name="T46" fmla="*/ 39 w 86"/>
                <a:gd name="T47" fmla="*/ 11 h 27"/>
                <a:gd name="T48" fmla="*/ 39 w 86"/>
                <a:gd name="T49" fmla="*/ 17 h 27"/>
                <a:gd name="T50" fmla="*/ 36 w 86"/>
                <a:gd name="T51" fmla="*/ 18 h 27"/>
                <a:gd name="T52" fmla="*/ 39 w 86"/>
                <a:gd name="T53" fmla="*/ 23 h 27"/>
                <a:gd name="T54" fmla="*/ 30 w 86"/>
                <a:gd name="T55" fmla="*/ 27 h 27"/>
                <a:gd name="T56" fmla="*/ 62 w 86"/>
                <a:gd name="T57" fmla="*/ 14 h 27"/>
                <a:gd name="T58" fmla="*/ 59 w 86"/>
                <a:gd name="T59" fmla="*/ 11 h 27"/>
                <a:gd name="T60" fmla="*/ 54 w 86"/>
                <a:gd name="T61" fmla="*/ 12 h 27"/>
                <a:gd name="T62" fmla="*/ 53 w 86"/>
                <a:gd name="T63" fmla="*/ 17 h 27"/>
                <a:gd name="T64" fmla="*/ 56 w 86"/>
                <a:gd name="T65" fmla="*/ 19 h 27"/>
                <a:gd name="T66" fmla="*/ 60 w 86"/>
                <a:gd name="T67" fmla="*/ 18 h 27"/>
                <a:gd name="T68" fmla="*/ 63 w 86"/>
                <a:gd name="T69" fmla="*/ 17 h 27"/>
                <a:gd name="T70" fmla="*/ 50 w 86"/>
                <a:gd name="T71" fmla="*/ 15 h 27"/>
                <a:gd name="T72" fmla="*/ 52 w 86"/>
                <a:gd name="T73" fmla="*/ 11 h 27"/>
                <a:gd name="T74" fmla="*/ 58 w 86"/>
                <a:gd name="T75" fmla="*/ 9 h 27"/>
                <a:gd name="T76" fmla="*/ 63 w 86"/>
                <a:gd name="T77" fmla="*/ 11 h 27"/>
                <a:gd name="T78" fmla="*/ 66 w 86"/>
                <a:gd name="T79" fmla="*/ 17 h 27"/>
                <a:gd name="T80" fmla="*/ 63 w 86"/>
                <a:gd name="T81" fmla="*/ 24 h 27"/>
                <a:gd name="T82" fmla="*/ 55 w 86"/>
                <a:gd name="T83" fmla="*/ 27 h 27"/>
                <a:gd name="T84" fmla="*/ 52 w 86"/>
                <a:gd name="T85" fmla="*/ 27 h 27"/>
                <a:gd name="T86" fmla="*/ 52 w 86"/>
                <a:gd name="T87" fmla="*/ 25 h 27"/>
                <a:gd name="T88" fmla="*/ 55 w 86"/>
                <a:gd name="T89" fmla="*/ 25 h 27"/>
                <a:gd name="T90" fmla="*/ 62 w 86"/>
                <a:gd name="T91" fmla="*/ 19 h 27"/>
                <a:gd name="T92" fmla="*/ 57 w 86"/>
                <a:gd name="T93" fmla="*/ 21 h 27"/>
                <a:gd name="T94" fmla="*/ 52 w 86"/>
                <a:gd name="T95" fmla="*/ 20 h 27"/>
                <a:gd name="T96" fmla="*/ 50 w 86"/>
                <a:gd name="T97" fmla="*/ 15 h 27"/>
                <a:gd name="T98" fmla="*/ 86 w 86"/>
                <a:gd name="T99" fmla="*/ 18 h 27"/>
                <a:gd name="T100" fmla="*/ 83 w 86"/>
                <a:gd name="T101" fmla="*/ 3 h 27"/>
                <a:gd name="T102" fmla="*/ 72 w 86"/>
                <a:gd name="T103" fmla="*/ 6 h 27"/>
                <a:gd name="T104" fmla="*/ 86 w 86"/>
                <a:gd name="T10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" h="27">
                  <a:moveTo>
                    <a:pt x="9" y="2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1" y="3"/>
                    <a:pt x="11" y="3"/>
                    <a:pt x="12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0" y="19"/>
                    <a:pt x="10" y="19"/>
                    <a:pt x="10" y="19"/>
                  </a:cubicBezTo>
                  <a:lnTo>
                    <a:pt x="9" y="20"/>
                  </a:lnTo>
                  <a:close/>
                  <a:moveTo>
                    <a:pt x="37" y="14"/>
                  </a:moveTo>
                  <a:cubicBezTo>
                    <a:pt x="37" y="14"/>
                    <a:pt x="37" y="13"/>
                    <a:pt x="36" y="12"/>
                  </a:cubicBezTo>
                  <a:cubicBezTo>
                    <a:pt x="36" y="12"/>
                    <a:pt x="35" y="11"/>
                    <a:pt x="33" y="11"/>
                  </a:cubicBezTo>
                  <a:cubicBezTo>
                    <a:pt x="32" y="11"/>
                    <a:pt x="31" y="11"/>
                    <a:pt x="30" y="11"/>
                  </a:cubicBezTo>
                  <a:cubicBezTo>
                    <a:pt x="29" y="12"/>
                    <a:pt x="29" y="12"/>
                    <a:pt x="28" y="13"/>
                  </a:cubicBezTo>
                  <a:cubicBezTo>
                    <a:pt x="28" y="14"/>
                    <a:pt x="28" y="14"/>
                    <a:pt x="29" y="15"/>
                  </a:cubicBezTo>
                  <a:cubicBezTo>
                    <a:pt x="29" y="15"/>
                    <a:pt x="30" y="15"/>
                    <a:pt x="30" y="16"/>
                  </a:cubicBezTo>
                  <a:cubicBezTo>
                    <a:pt x="31" y="16"/>
                    <a:pt x="31" y="16"/>
                    <a:pt x="32" y="17"/>
                  </a:cubicBezTo>
                  <a:cubicBezTo>
                    <a:pt x="33" y="17"/>
                    <a:pt x="33" y="17"/>
                    <a:pt x="34" y="17"/>
                  </a:cubicBezTo>
                  <a:cubicBezTo>
                    <a:pt x="35" y="17"/>
                    <a:pt x="36" y="17"/>
                    <a:pt x="36" y="16"/>
                  </a:cubicBezTo>
                  <a:cubicBezTo>
                    <a:pt x="37" y="16"/>
                    <a:pt x="37" y="15"/>
                    <a:pt x="37" y="14"/>
                  </a:cubicBezTo>
                  <a:moveTo>
                    <a:pt x="36" y="23"/>
                  </a:moveTo>
                  <a:cubicBezTo>
                    <a:pt x="36" y="22"/>
                    <a:pt x="36" y="22"/>
                    <a:pt x="36" y="21"/>
                  </a:cubicBezTo>
                  <a:cubicBezTo>
                    <a:pt x="35" y="21"/>
                    <a:pt x="34" y="20"/>
                    <a:pt x="33" y="20"/>
                  </a:cubicBezTo>
                  <a:cubicBezTo>
                    <a:pt x="33" y="19"/>
                    <a:pt x="33" y="19"/>
                    <a:pt x="32" y="19"/>
                  </a:cubicBezTo>
                  <a:cubicBezTo>
                    <a:pt x="31" y="19"/>
                    <a:pt x="31" y="18"/>
                    <a:pt x="30" y="18"/>
                  </a:cubicBezTo>
                  <a:cubicBezTo>
                    <a:pt x="29" y="18"/>
                    <a:pt x="28" y="19"/>
                    <a:pt x="27" y="19"/>
                  </a:cubicBezTo>
                  <a:cubicBezTo>
                    <a:pt x="27" y="20"/>
                    <a:pt x="26" y="20"/>
                    <a:pt x="26" y="21"/>
                  </a:cubicBezTo>
                  <a:cubicBezTo>
                    <a:pt x="26" y="22"/>
                    <a:pt x="26" y="23"/>
                    <a:pt x="27" y="24"/>
                  </a:cubicBezTo>
                  <a:cubicBezTo>
                    <a:pt x="28" y="25"/>
                    <a:pt x="29" y="25"/>
                    <a:pt x="30" y="25"/>
                  </a:cubicBezTo>
                  <a:cubicBezTo>
                    <a:pt x="32" y="26"/>
                    <a:pt x="33" y="25"/>
                    <a:pt x="34" y="25"/>
                  </a:cubicBezTo>
                  <a:cubicBezTo>
                    <a:pt x="35" y="24"/>
                    <a:pt x="36" y="24"/>
                    <a:pt x="36" y="23"/>
                  </a:cubicBezTo>
                  <a:moveTo>
                    <a:pt x="30" y="27"/>
                  </a:moveTo>
                  <a:cubicBezTo>
                    <a:pt x="29" y="27"/>
                    <a:pt x="28" y="27"/>
                    <a:pt x="27" y="26"/>
                  </a:cubicBezTo>
                  <a:cubicBezTo>
                    <a:pt x="26" y="26"/>
                    <a:pt x="25" y="25"/>
                    <a:pt x="24" y="25"/>
                  </a:cubicBezTo>
                  <a:cubicBezTo>
                    <a:pt x="23" y="24"/>
                    <a:pt x="23" y="24"/>
                    <a:pt x="23" y="23"/>
                  </a:cubicBezTo>
                  <a:cubicBezTo>
                    <a:pt x="23" y="22"/>
                    <a:pt x="22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5" y="18"/>
                    <a:pt x="26" y="17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6"/>
                    <a:pt x="26" y="16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5" y="12"/>
                    <a:pt x="26" y="11"/>
                    <a:pt x="28" y="10"/>
                  </a:cubicBezTo>
                  <a:cubicBezTo>
                    <a:pt x="29" y="9"/>
                    <a:pt x="31" y="9"/>
                    <a:pt x="34" y="10"/>
                  </a:cubicBezTo>
                  <a:cubicBezTo>
                    <a:pt x="36" y="10"/>
                    <a:pt x="38" y="10"/>
                    <a:pt x="39" y="11"/>
                  </a:cubicBezTo>
                  <a:cubicBezTo>
                    <a:pt x="40" y="12"/>
                    <a:pt x="41" y="14"/>
                    <a:pt x="40" y="15"/>
                  </a:cubicBezTo>
                  <a:cubicBezTo>
                    <a:pt x="40" y="16"/>
                    <a:pt x="40" y="16"/>
                    <a:pt x="39" y="17"/>
                  </a:cubicBezTo>
                  <a:cubicBezTo>
                    <a:pt x="38" y="18"/>
                    <a:pt x="37" y="18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7" y="19"/>
                    <a:pt x="38" y="20"/>
                    <a:pt x="39" y="20"/>
                  </a:cubicBezTo>
                  <a:cubicBezTo>
                    <a:pt x="39" y="21"/>
                    <a:pt x="40" y="22"/>
                    <a:pt x="39" y="23"/>
                  </a:cubicBezTo>
                  <a:cubicBezTo>
                    <a:pt x="39" y="25"/>
                    <a:pt x="38" y="26"/>
                    <a:pt x="36" y="26"/>
                  </a:cubicBezTo>
                  <a:cubicBezTo>
                    <a:pt x="34" y="27"/>
                    <a:pt x="32" y="27"/>
                    <a:pt x="30" y="27"/>
                  </a:cubicBezTo>
                  <a:moveTo>
                    <a:pt x="63" y="17"/>
                  </a:moveTo>
                  <a:cubicBezTo>
                    <a:pt x="63" y="15"/>
                    <a:pt x="62" y="15"/>
                    <a:pt x="62" y="14"/>
                  </a:cubicBezTo>
                  <a:cubicBezTo>
                    <a:pt x="62" y="13"/>
                    <a:pt x="61" y="13"/>
                    <a:pt x="61" y="12"/>
                  </a:cubicBezTo>
                  <a:cubicBezTo>
                    <a:pt x="60" y="12"/>
                    <a:pt x="60" y="12"/>
                    <a:pt x="59" y="11"/>
                  </a:cubicBezTo>
                  <a:cubicBezTo>
                    <a:pt x="59" y="11"/>
                    <a:pt x="58" y="11"/>
                    <a:pt x="58" y="11"/>
                  </a:cubicBezTo>
                  <a:cubicBezTo>
                    <a:pt x="56" y="11"/>
                    <a:pt x="55" y="12"/>
                    <a:pt x="54" y="12"/>
                  </a:cubicBezTo>
                  <a:cubicBezTo>
                    <a:pt x="53" y="13"/>
                    <a:pt x="53" y="14"/>
                    <a:pt x="53" y="15"/>
                  </a:cubicBezTo>
                  <a:cubicBezTo>
                    <a:pt x="53" y="16"/>
                    <a:pt x="53" y="16"/>
                    <a:pt x="53" y="17"/>
                  </a:cubicBezTo>
                  <a:cubicBezTo>
                    <a:pt x="54" y="17"/>
                    <a:pt x="54" y="18"/>
                    <a:pt x="55" y="18"/>
                  </a:cubicBezTo>
                  <a:cubicBezTo>
                    <a:pt x="55" y="18"/>
                    <a:pt x="56" y="18"/>
                    <a:pt x="56" y="19"/>
                  </a:cubicBezTo>
                  <a:cubicBezTo>
                    <a:pt x="57" y="19"/>
                    <a:pt x="57" y="19"/>
                    <a:pt x="58" y="19"/>
                  </a:cubicBezTo>
                  <a:cubicBezTo>
                    <a:pt x="59" y="19"/>
                    <a:pt x="59" y="19"/>
                    <a:pt x="60" y="18"/>
                  </a:cubicBezTo>
                  <a:cubicBezTo>
                    <a:pt x="61" y="18"/>
                    <a:pt x="62" y="18"/>
                    <a:pt x="62" y="18"/>
                  </a:cubicBezTo>
                  <a:cubicBezTo>
                    <a:pt x="63" y="18"/>
                    <a:pt x="63" y="17"/>
                    <a:pt x="63" y="17"/>
                  </a:cubicBezTo>
                  <a:cubicBezTo>
                    <a:pt x="63" y="17"/>
                    <a:pt x="63" y="17"/>
                    <a:pt x="63" y="17"/>
                  </a:cubicBezTo>
                  <a:moveTo>
                    <a:pt x="50" y="15"/>
                  </a:moveTo>
                  <a:cubicBezTo>
                    <a:pt x="50" y="14"/>
                    <a:pt x="50" y="14"/>
                    <a:pt x="50" y="13"/>
                  </a:cubicBezTo>
                  <a:cubicBezTo>
                    <a:pt x="51" y="12"/>
                    <a:pt x="51" y="11"/>
                    <a:pt x="52" y="11"/>
                  </a:cubicBezTo>
                  <a:cubicBezTo>
                    <a:pt x="53" y="10"/>
                    <a:pt x="53" y="10"/>
                    <a:pt x="55" y="10"/>
                  </a:cubicBezTo>
                  <a:cubicBezTo>
                    <a:pt x="56" y="9"/>
                    <a:pt x="57" y="9"/>
                    <a:pt x="58" y="9"/>
                  </a:cubicBezTo>
                  <a:cubicBezTo>
                    <a:pt x="59" y="9"/>
                    <a:pt x="60" y="9"/>
                    <a:pt x="61" y="10"/>
                  </a:cubicBezTo>
                  <a:cubicBezTo>
                    <a:pt x="62" y="10"/>
                    <a:pt x="63" y="10"/>
                    <a:pt x="63" y="11"/>
                  </a:cubicBezTo>
                  <a:cubicBezTo>
                    <a:pt x="64" y="11"/>
                    <a:pt x="65" y="12"/>
                    <a:pt x="65" y="13"/>
                  </a:cubicBezTo>
                  <a:cubicBezTo>
                    <a:pt x="66" y="14"/>
                    <a:pt x="66" y="16"/>
                    <a:pt x="66" y="17"/>
                  </a:cubicBezTo>
                  <a:cubicBezTo>
                    <a:pt x="66" y="19"/>
                    <a:pt x="66" y="20"/>
                    <a:pt x="65" y="21"/>
                  </a:cubicBezTo>
                  <a:cubicBezTo>
                    <a:pt x="65" y="22"/>
                    <a:pt x="64" y="23"/>
                    <a:pt x="63" y="24"/>
                  </a:cubicBezTo>
                  <a:cubicBezTo>
                    <a:pt x="62" y="25"/>
                    <a:pt x="61" y="26"/>
                    <a:pt x="60" y="26"/>
                  </a:cubicBezTo>
                  <a:cubicBezTo>
                    <a:pt x="58" y="27"/>
                    <a:pt x="57" y="27"/>
                    <a:pt x="55" y="27"/>
                  </a:cubicBezTo>
                  <a:cubicBezTo>
                    <a:pt x="54" y="27"/>
                    <a:pt x="54" y="27"/>
                    <a:pt x="53" y="27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25"/>
                    <a:pt x="53" y="25"/>
                    <a:pt x="53" y="25"/>
                  </a:cubicBezTo>
                  <a:cubicBezTo>
                    <a:pt x="54" y="25"/>
                    <a:pt x="54" y="25"/>
                    <a:pt x="55" y="25"/>
                  </a:cubicBezTo>
                  <a:cubicBezTo>
                    <a:pt x="57" y="25"/>
                    <a:pt x="59" y="25"/>
                    <a:pt x="60" y="24"/>
                  </a:cubicBezTo>
                  <a:cubicBezTo>
                    <a:pt x="62" y="23"/>
                    <a:pt x="62" y="21"/>
                    <a:pt x="62" y="19"/>
                  </a:cubicBezTo>
                  <a:cubicBezTo>
                    <a:pt x="62" y="20"/>
                    <a:pt x="61" y="20"/>
                    <a:pt x="60" y="20"/>
                  </a:cubicBezTo>
                  <a:cubicBezTo>
                    <a:pt x="59" y="20"/>
                    <a:pt x="58" y="21"/>
                    <a:pt x="57" y="21"/>
                  </a:cubicBezTo>
                  <a:cubicBezTo>
                    <a:pt x="56" y="21"/>
                    <a:pt x="55" y="20"/>
                    <a:pt x="55" y="20"/>
                  </a:cubicBezTo>
                  <a:cubicBezTo>
                    <a:pt x="54" y="20"/>
                    <a:pt x="53" y="20"/>
                    <a:pt x="52" y="20"/>
                  </a:cubicBezTo>
                  <a:cubicBezTo>
                    <a:pt x="51" y="19"/>
                    <a:pt x="51" y="18"/>
                    <a:pt x="50" y="18"/>
                  </a:cubicBezTo>
                  <a:cubicBezTo>
                    <a:pt x="50" y="17"/>
                    <a:pt x="50" y="16"/>
                    <a:pt x="50" y="15"/>
                  </a:cubicBezTo>
                  <a:moveTo>
                    <a:pt x="86" y="1"/>
                  </a:moveTo>
                  <a:cubicBezTo>
                    <a:pt x="86" y="18"/>
                    <a:pt x="86" y="18"/>
                    <a:pt x="86" y="18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8" name="Freeform 126"/>
            <p:cNvSpPr/>
            <p:nvPr userDrawn="1"/>
          </p:nvSpPr>
          <p:spPr bwMode="auto">
            <a:xfrm>
              <a:off x="1184" y="728"/>
              <a:ext cx="14" cy="14"/>
            </a:xfrm>
            <a:custGeom>
              <a:avLst/>
              <a:gdLst>
                <a:gd name="T0" fmla="*/ 2 w 11"/>
                <a:gd name="T1" fmla="*/ 12 h 12"/>
                <a:gd name="T2" fmla="*/ 2 w 11"/>
                <a:gd name="T3" fmla="*/ 8 h 12"/>
                <a:gd name="T4" fmla="*/ 1 w 11"/>
                <a:gd name="T5" fmla="*/ 3 h 12"/>
                <a:gd name="T6" fmla="*/ 8 w 11"/>
                <a:gd name="T7" fmla="*/ 3 h 12"/>
                <a:gd name="T8" fmla="*/ 9 w 11"/>
                <a:gd name="T9" fmla="*/ 5 h 12"/>
                <a:gd name="T10" fmla="*/ 8 w 11"/>
                <a:gd name="T11" fmla="*/ 11 h 12"/>
                <a:gd name="T12" fmla="*/ 2 w 11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2" y="12"/>
                  </a:moveTo>
                  <a:cubicBezTo>
                    <a:pt x="0" y="11"/>
                    <a:pt x="1" y="10"/>
                    <a:pt x="2" y="8"/>
                  </a:cubicBezTo>
                  <a:cubicBezTo>
                    <a:pt x="2" y="7"/>
                    <a:pt x="1" y="5"/>
                    <a:pt x="1" y="3"/>
                  </a:cubicBezTo>
                  <a:cubicBezTo>
                    <a:pt x="2" y="0"/>
                    <a:pt x="6" y="2"/>
                    <a:pt x="8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0" y="7"/>
                    <a:pt x="11" y="10"/>
                    <a:pt x="8" y="11"/>
                  </a:cubicBezTo>
                  <a:cubicBezTo>
                    <a:pt x="6" y="12"/>
                    <a:pt x="4" y="12"/>
                    <a:pt x="2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59" name="Freeform 127"/>
            <p:cNvSpPr/>
            <p:nvPr userDrawn="1"/>
          </p:nvSpPr>
          <p:spPr bwMode="auto">
            <a:xfrm>
              <a:off x="1148" y="686"/>
              <a:ext cx="51" cy="45"/>
            </a:xfrm>
            <a:custGeom>
              <a:avLst/>
              <a:gdLst>
                <a:gd name="T0" fmla="*/ 7 w 41"/>
                <a:gd name="T1" fmla="*/ 35 h 36"/>
                <a:gd name="T2" fmla="*/ 7 w 41"/>
                <a:gd name="T3" fmla="*/ 35 h 36"/>
                <a:gd name="T4" fmla="*/ 7 w 41"/>
                <a:gd name="T5" fmla="*/ 34 h 36"/>
                <a:gd name="T6" fmla="*/ 15 w 41"/>
                <a:gd name="T7" fmla="*/ 32 h 36"/>
                <a:gd name="T8" fmla="*/ 20 w 41"/>
                <a:gd name="T9" fmla="*/ 28 h 36"/>
                <a:gd name="T10" fmla="*/ 6 w 41"/>
                <a:gd name="T11" fmla="*/ 29 h 36"/>
                <a:gd name="T12" fmla="*/ 2 w 41"/>
                <a:gd name="T13" fmla="*/ 26 h 36"/>
                <a:gd name="T14" fmla="*/ 2 w 41"/>
                <a:gd name="T15" fmla="*/ 26 h 36"/>
                <a:gd name="T16" fmla="*/ 3 w 41"/>
                <a:gd name="T17" fmla="*/ 21 h 36"/>
                <a:gd name="T18" fmla="*/ 19 w 41"/>
                <a:gd name="T19" fmla="*/ 21 h 36"/>
                <a:gd name="T20" fmla="*/ 24 w 41"/>
                <a:gd name="T21" fmla="*/ 20 h 36"/>
                <a:gd name="T22" fmla="*/ 29 w 41"/>
                <a:gd name="T23" fmla="*/ 3 h 36"/>
                <a:gd name="T24" fmla="*/ 35 w 41"/>
                <a:gd name="T25" fmla="*/ 6 h 36"/>
                <a:gd name="T26" fmla="*/ 36 w 41"/>
                <a:gd name="T27" fmla="*/ 7 h 36"/>
                <a:gd name="T28" fmla="*/ 36 w 41"/>
                <a:gd name="T29" fmla="*/ 7 h 36"/>
                <a:gd name="T30" fmla="*/ 35 w 41"/>
                <a:gd name="T31" fmla="*/ 11 h 36"/>
                <a:gd name="T32" fmla="*/ 31 w 41"/>
                <a:gd name="T33" fmla="*/ 20 h 36"/>
                <a:gd name="T34" fmla="*/ 40 w 41"/>
                <a:gd name="T35" fmla="*/ 19 h 36"/>
                <a:gd name="T36" fmla="*/ 38 w 41"/>
                <a:gd name="T37" fmla="*/ 23 h 36"/>
                <a:gd name="T38" fmla="*/ 29 w 41"/>
                <a:gd name="T39" fmla="*/ 24 h 36"/>
                <a:gd name="T40" fmla="*/ 23 w 41"/>
                <a:gd name="T41" fmla="*/ 32 h 36"/>
                <a:gd name="T42" fmla="*/ 21 w 41"/>
                <a:gd name="T43" fmla="*/ 34 h 36"/>
                <a:gd name="T44" fmla="*/ 14 w 41"/>
                <a:gd name="T45" fmla="*/ 35 h 36"/>
                <a:gd name="T46" fmla="*/ 7 w 41"/>
                <a:gd name="T47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6"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5"/>
                    <a:pt x="7" y="35"/>
                    <a:pt x="7" y="34"/>
                  </a:cubicBezTo>
                  <a:cubicBezTo>
                    <a:pt x="8" y="34"/>
                    <a:pt x="15" y="32"/>
                    <a:pt x="15" y="32"/>
                  </a:cubicBezTo>
                  <a:cubicBezTo>
                    <a:pt x="17" y="31"/>
                    <a:pt x="19" y="30"/>
                    <a:pt x="20" y="28"/>
                  </a:cubicBezTo>
                  <a:cubicBezTo>
                    <a:pt x="15" y="28"/>
                    <a:pt x="11" y="30"/>
                    <a:pt x="6" y="29"/>
                  </a:cubicBezTo>
                  <a:cubicBezTo>
                    <a:pt x="4" y="28"/>
                    <a:pt x="3" y="27"/>
                    <a:pt x="2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4"/>
                    <a:pt x="0" y="22"/>
                    <a:pt x="3" y="21"/>
                  </a:cubicBezTo>
                  <a:cubicBezTo>
                    <a:pt x="7" y="23"/>
                    <a:pt x="15" y="22"/>
                    <a:pt x="19" y="21"/>
                  </a:cubicBezTo>
                  <a:cubicBezTo>
                    <a:pt x="20" y="21"/>
                    <a:pt x="23" y="21"/>
                    <a:pt x="24" y="20"/>
                  </a:cubicBezTo>
                  <a:cubicBezTo>
                    <a:pt x="26" y="15"/>
                    <a:pt x="27" y="9"/>
                    <a:pt x="29" y="3"/>
                  </a:cubicBezTo>
                  <a:cubicBezTo>
                    <a:pt x="31" y="0"/>
                    <a:pt x="33" y="3"/>
                    <a:pt x="35" y="6"/>
                  </a:cubicBezTo>
                  <a:cubicBezTo>
                    <a:pt x="35" y="6"/>
                    <a:pt x="36" y="6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9"/>
                    <a:pt x="37" y="10"/>
                    <a:pt x="35" y="11"/>
                  </a:cubicBezTo>
                  <a:cubicBezTo>
                    <a:pt x="33" y="14"/>
                    <a:pt x="32" y="17"/>
                    <a:pt x="31" y="20"/>
                  </a:cubicBezTo>
                  <a:cubicBezTo>
                    <a:pt x="34" y="20"/>
                    <a:pt x="37" y="18"/>
                    <a:pt x="40" y="19"/>
                  </a:cubicBezTo>
                  <a:cubicBezTo>
                    <a:pt x="41" y="21"/>
                    <a:pt x="40" y="22"/>
                    <a:pt x="38" y="23"/>
                  </a:cubicBezTo>
                  <a:cubicBezTo>
                    <a:pt x="36" y="23"/>
                    <a:pt x="33" y="24"/>
                    <a:pt x="29" y="24"/>
                  </a:cubicBezTo>
                  <a:cubicBezTo>
                    <a:pt x="28" y="27"/>
                    <a:pt x="26" y="30"/>
                    <a:pt x="23" y="32"/>
                  </a:cubicBezTo>
                  <a:cubicBezTo>
                    <a:pt x="23" y="33"/>
                    <a:pt x="21" y="34"/>
                    <a:pt x="21" y="34"/>
                  </a:cubicBezTo>
                  <a:cubicBezTo>
                    <a:pt x="19" y="34"/>
                    <a:pt x="17" y="35"/>
                    <a:pt x="14" y="35"/>
                  </a:cubicBezTo>
                  <a:cubicBezTo>
                    <a:pt x="8" y="36"/>
                    <a:pt x="8" y="35"/>
                    <a:pt x="7" y="3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0" name="Freeform 128"/>
            <p:cNvSpPr/>
            <p:nvPr userDrawn="1"/>
          </p:nvSpPr>
          <p:spPr bwMode="auto">
            <a:xfrm>
              <a:off x="1063" y="714"/>
              <a:ext cx="20" cy="41"/>
            </a:xfrm>
            <a:custGeom>
              <a:avLst/>
              <a:gdLst>
                <a:gd name="T0" fmla="*/ 7 w 16"/>
                <a:gd name="T1" fmla="*/ 33 h 33"/>
                <a:gd name="T2" fmla="*/ 0 w 16"/>
                <a:gd name="T3" fmla="*/ 30 h 33"/>
                <a:gd name="T4" fmla="*/ 0 w 16"/>
                <a:gd name="T5" fmla="*/ 28 h 33"/>
                <a:gd name="T6" fmla="*/ 10 w 16"/>
                <a:gd name="T7" fmla="*/ 11 h 33"/>
                <a:gd name="T8" fmla="*/ 12 w 16"/>
                <a:gd name="T9" fmla="*/ 3 h 33"/>
                <a:gd name="T10" fmla="*/ 12 w 16"/>
                <a:gd name="T11" fmla="*/ 2 h 33"/>
                <a:gd name="T12" fmla="*/ 12 w 16"/>
                <a:gd name="T13" fmla="*/ 2 h 33"/>
                <a:gd name="T14" fmla="*/ 15 w 16"/>
                <a:gd name="T15" fmla="*/ 2 h 33"/>
                <a:gd name="T16" fmla="*/ 14 w 16"/>
                <a:gd name="T17" fmla="*/ 7 h 33"/>
                <a:gd name="T18" fmla="*/ 13 w 16"/>
                <a:gd name="T19" fmla="*/ 16 h 33"/>
                <a:gd name="T20" fmla="*/ 13 w 16"/>
                <a:gd name="T21" fmla="*/ 19 h 33"/>
                <a:gd name="T22" fmla="*/ 11 w 16"/>
                <a:gd name="T23" fmla="*/ 26 h 33"/>
                <a:gd name="T24" fmla="*/ 9 w 16"/>
                <a:gd name="T25" fmla="*/ 33 h 33"/>
                <a:gd name="T26" fmla="*/ 7 w 16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" h="33">
                  <a:moveTo>
                    <a:pt x="7" y="33"/>
                  </a:moveTo>
                  <a:cubicBezTo>
                    <a:pt x="5" y="33"/>
                    <a:pt x="2" y="31"/>
                    <a:pt x="0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4" y="23"/>
                    <a:pt x="7" y="17"/>
                    <a:pt x="10" y="11"/>
                  </a:cubicBezTo>
                  <a:cubicBezTo>
                    <a:pt x="11" y="8"/>
                    <a:pt x="11" y="5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1"/>
                    <a:pt x="14" y="0"/>
                    <a:pt x="15" y="2"/>
                  </a:cubicBezTo>
                  <a:cubicBezTo>
                    <a:pt x="16" y="3"/>
                    <a:pt x="14" y="5"/>
                    <a:pt x="14" y="7"/>
                  </a:cubicBezTo>
                  <a:cubicBezTo>
                    <a:pt x="14" y="10"/>
                    <a:pt x="14" y="13"/>
                    <a:pt x="13" y="16"/>
                  </a:cubicBezTo>
                  <a:cubicBezTo>
                    <a:pt x="13" y="16"/>
                    <a:pt x="13" y="16"/>
                    <a:pt x="13" y="19"/>
                  </a:cubicBezTo>
                  <a:cubicBezTo>
                    <a:pt x="12" y="21"/>
                    <a:pt x="11" y="24"/>
                    <a:pt x="11" y="26"/>
                  </a:cubicBezTo>
                  <a:cubicBezTo>
                    <a:pt x="10" y="28"/>
                    <a:pt x="10" y="31"/>
                    <a:pt x="9" y="33"/>
                  </a:cubicBezTo>
                  <a:cubicBezTo>
                    <a:pt x="8" y="33"/>
                    <a:pt x="8" y="33"/>
                    <a:pt x="7" y="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1" name="Freeform 129"/>
            <p:cNvSpPr/>
            <p:nvPr userDrawn="1"/>
          </p:nvSpPr>
          <p:spPr bwMode="auto">
            <a:xfrm>
              <a:off x="1090" y="704"/>
              <a:ext cx="16" cy="16"/>
            </a:xfrm>
            <a:custGeom>
              <a:avLst/>
              <a:gdLst>
                <a:gd name="T0" fmla="*/ 8 w 13"/>
                <a:gd name="T1" fmla="*/ 12 h 13"/>
                <a:gd name="T2" fmla="*/ 1 w 13"/>
                <a:gd name="T3" fmla="*/ 10 h 13"/>
                <a:gd name="T4" fmla="*/ 1 w 13"/>
                <a:gd name="T5" fmla="*/ 8 h 13"/>
                <a:gd name="T6" fmla="*/ 2 w 13"/>
                <a:gd name="T7" fmla="*/ 7 h 13"/>
                <a:gd name="T8" fmla="*/ 5 w 13"/>
                <a:gd name="T9" fmla="*/ 6 h 13"/>
                <a:gd name="T10" fmla="*/ 12 w 13"/>
                <a:gd name="T11" fmla="*/ 1 h 13"/>
                <a:gd name="T12" fmla="*/ 8 w 13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8" y="12"/>
                  </a:moveTo>
                  <a:cubicBezTo>
                    <a:pt x="5" y="13"/>
                    <a:pt x="3" y="12"/>
                    <a:pt x="1" y="10"/>
                  </a:cubicBezTo>
                  <a:cubicBezTo>
                    <a:pt x="0" y="10"/>
                    <a:pt x="1" y="9"/>
                    <a:pt x="1" y="8"/>
                  </a:cubicBezTo>
                  <a:cubicBezTo>
                    <a:pt x="1" y="8"/>
                    <a:pt x="1" y="8"/>
                    <a:pt x="2" y="7"/>
                  </a:cubicBezTo>
                  <a:cubicBezTo>
                    <a:pt x="3" y="7"/>
                    <a:pt x="3" y="7"/>
                    <a:pt x="5" y="6"/>
                  </a:cubicBezTo>
                  <a:cubicBezTo>
                    <a:pt x="6" y="5"/>
                    <a:pt x="10" y="0"/>
                    <a:pt x="12" y="1"/>
                  </a:cubicBezTo>
                  <a:cubicBezTo>
                    <a:pt x="13" y="4"/>
                    <a:pt x="11" y="10"/>
                    <a:pt x="8" y="12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2" name="Freeform 130"/>
            <p:cNvSpPr/>
            <p:nvPr userDrawn="1"/>
          </p:nvSpPr>
          <p:spPr bwMode="auto">
            <a:xfrm>
              <a:off x="1062" y="710"/>
              <a:ext cx="12" cy="14"/>
            </a:xfrm>
            <a:custGeom>
              <a:avLst/>
              <a:gdLst>
                <a:gd name="T0" fmla="*/ 5 w 10"/>
                <a:gd name="T1" fmla="*/ 11 h 11"/>
                <a:gd name="T2" fmla="*/ 1 w 10"/>
                <a:gd name="T3" fmla="*/ 4 h 11"/>
                <a:gd name="T4" fmla="*/ 6 w 10"/>
                <a:gd name="T5" fmla="*/ 1 h 11"/>
                <a:gd name="T6" fmla="*/ 10 w 10"/>
                <a:gd name="T7" fmla="*/ 6 h 11"/>
                <a:gd name="T8" fmla="*/ 5 w 10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5" y="11"/>
                  </a:moveTo>
                  <a:cubicBezTo>
                    <a:pt x="3" y="10"/>
                    <a:pt x="1" y="5"/>
                    <a:pt x="1" y="4"/>
                  </a:cubicBezTo>
                  <a:cubicBezTo>
                    <a:pt x="0" y="1"/>
                    <a:pt x="3" y="0"/>
                    <a:pt x="6" y="1"/>
                  </a:cubicBezTo>
                  <a:cubicBezTo>
                    <a:pt x="9" y="2"/>
                    <a:pt x="10" y="3"/>
                    <a:pt x="10" y="6"/>
                  </a:cubicBezTo>
                  <a:cubicBezTo>
                    <a:pt x="8" y="9"/>
                    <a:pt x="7" y="9"/>
                    <a:pt x="5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3" name="Freeform 131"/>
            <p:cNvSpPr/>
            <p:nvPr userDrawn="1"/>
          </p:nvSpPr>
          <p:spPr bwMode="auto">
            <a:xfrm>
              <a:off x="1085" y="688"/>
              <a:ext cx="19" cy="21"/>
            </a:xfrm>
            <a:custGeom>
              <a:avLst/>
              <a:gdLst>
                <a:gd name="T0" fmla="*/ 8 w 15"/>
                <a:gd name="T1" fmla="*/ 17 h 17"/>
                <a:gd name="T2" fmla="*/ 7 w 15"/>
                <a:gd name="T3" fmla="*/ 12 h 17"/>
                <a:gd name="T4" fmla="*/ 5 w 15"/>
                <a:gd name="T5" fmla="*/ 13 h 17"/>
                <a:gd name="T6" fmla="*/ 0 w 15"/>
                <a:gd name="T7" fmla="*/ 9 h 17"/>
                <a:gd name="T8" fmla="*/ 2 w 15"/>
                <a:gd name="T9" fmla="*/ 7 h 17"/>
                <a:gd name="T10" fmla="*/ 7 w 15"/>
                <a:gd name="T11" fmla="*/ 2 h 17"/>
                <a:gd name="T12" fmla="*/ 14 w 15"/>
                <a:gd name="T13" fmla="*/ 4 h 17"/>
                <a:gd name="T14" fmla="*/ 13 w 15"/>
                <a:gd name="T15" fmla="*/ 11 h 17"/>
                <a:gd name="T16" fmla="*/ 9 w 15"/>
                <a:gd name="T17" fmla="*/ 16 h 17"/>
                <a:gd name="T18" fmla="*/ 8 w 15"/>
                <a:gd name="T1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7">
                  <a:moveTo>
                    <a:pt x="8" y="17"/>
                  </a:moveTo>
                  <a:cubicBezTo>
                    <a:pt x="7" y="16"/>
                    <a:pt x="8" y="12"/>
                    <a:pt x="7" y="12"/>
                  </a:cubicBezTo>
                  <a:cubicBezTo>
                    <a:pt x="6" y="12"/>
                    <a:pt x="6" y="13"/>
                    <a:pt x="5" y="13"/>
                  </a:cubicBezTo>
                  <a:cubicBezTo>
                    <a:pt x="3" y="13"/>
                    <a:pt x="0" y="11"/>
                    <a:pt x="0" y="9"/>
                  </a:cubicBezTo>
                  <a:cubicBezTo>
                    <a:pt x="1" y="7"/>
                    <a:pt x="0" y="8"/>
                    <a:pt x="2" y="7"/>
                  </a:cubicBezTo>
                  <a:cubicBezTo>
                    <a:pt x="4" y="5"/>
                    <a:pt x="6" y="3"/>
                    <a:pt x="7" y="2"/>
                  </a:cubicBezTo>
                  <a:cubicBezTo>
                    <a:pt x="11" y="0"/>
                    <a:pt x="13" y="1"/>
                    <a:pt x="14" y="4"/>
                  </a:cubicBezTo>
                  <a:cubicBezTo>
                    <a:pt x="15" y="7"/>
                    <a:pt x="14" y="9"/>
                    <a:pt x="13" y="11"/>
                  </a:cubicBezTo>
                  <a:cubicBezTo>
                    <a:pt x="12" y="13"/>
                    <a:pt x="10" y="15"/>
                    <a:pt x="9" y="16"/>
                  </a:cubicBezTo>
                  <a:cubicBezTo>
                    <a:pt x="9" y="17"/>
                    <a:pt x="8" y="17"/>
                    <a:pt x="8" y="1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4" name="Freeform 132"/>
            <p:cNvSpPr/>
            <p:nvPr userDrawn="1"/>
          </p:nvSpPr>
          <p:spPr bwMode="auto">
            <a:xfrm>
              <a:off x="1062" y="693"/>
              <a:ext cx="12" cy="13"/>
            </a:xfrm>
            <a:custGeom>
              <a:avLst/>
              <a:gdLst>
                <a:gd name="T0" fmla="*/ 4 w 10"/>
                <a:gd name="T1" fmla="*/ 11 h 11"/>
                <a:gd name="T2" fmla="*/ 3 w 10"/>
                <a:gd name="T3" fmla="*/ 9 h 11"/>
                <a:gd name="T4" fmla="*/ 1 w 10"/>
                <a:gd name="T5" fmla="*/ 6 h 11"/>
                <a:gd name="T6" fmla="*/ 1 w 10"/>
                <a:gd name="T7" fmla="*/ 0 h 11"/>
                <a:gd name="T8" fmla="*/ 10 w 10"/>
                <a:gd name="T9" fmla="*/ 5 h 11"/>
                <a:gd name="T10" fmla="*/ 4 w 10"/>
                <a:gd name="T11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4" y="11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2" y="7"/>
                    <a:pt x="1" y="6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3" y="0"/>
                    <a:pt x="10" y="1"/>
                    <a:pt x="10" y="5"/>
                  </a:cubicBezTo>
                  <a:cubicBezTo>
                    <a:pt x="9" y="7"/>
                    <a:pt x="6" y="10"/>
                    <a:pt x="4" y="11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5" name="Freeform 133"/>
            <p:cNvSpPr/>
            <p:nvPr userDrawn="1"/>
          </p:nvSpPr>
          <p:spPr bwMode="auto">
            <a:xfrm>
              <a:off x="996" y="742"/>
              <a:ext cx="47" cy="83"/>
            </a:xfrm>
            <a:custGeom>
              <a:avLst/>
              <a:gdLst>
                <a:gd name="T0" fmla="*/ 22 w 38"/>
                <a:gd name="T1" fmla="*/ 64 h 66"/>
                <a:gd name="T2" fmla="*/ 13 w 38"/>
                <a:gd name="T3" fmla="*/ 61 h 66"/>
                <a:gd name="T4" fmla="*/ 13 w 38"/>
                <a:gd name="T5" fmla="*/ 59 h 66"/>
                <a:gd name="T6" fmla="*/ 13 w 38"/>
                <a:gd name="T7" fmla="*/ 59 h 66"/>
                <a:gd name="T8" fmla="*/ 8 w 38"/>
                <a:gd name="T9" fmla="*/ 46 h 66"/>
                <a:gd name="T10" fmla="*/ 7 w 38"/>
                <a:gd name="T11" fmla="*/ 42 h 66"/>
                <a:gd name="T12" fmla="*/ 10 w 38"/>
                <a:gd name="T13" fmla="*/ 44 h 66"/>
                <a:gd name="T14" fmla="*/ 11 w 38"/>
                <a:gd name="T15" fmla="*/ 42 h 66"/>
                <a:gd name="T16" fmla="*/ 11 w 38"/>
                <a:gd name="T17" fmla="*/ 33 h 66"/>
                <a:gd name="T18" fmla="*/ 8 w 38"/>
                <a:gd name="T19" fmla="*/ 31 h 66"/>
                <a:gd name="T20" fmla="*/ 4 w 38"/>
                <a:gd name="T21" fmla="*/ 34 h 66"/>
                <a:gd name="T22" fmla="*/ 4 w 38"/>
                <a:gd name="T23" fmla="*/ 27 h 66"/>
                <a:gd name="T24" fmla="*/ 0 w 38"/>
                <a:gd name="T25" fmla="*/ 23 h 66"/>
                <a:gd name="T26" fmla="*/ 6 w 38"/>
                <a:gd name="T27" fmla="*/ 21 h 66"/>
                <a:gd name="T28" fmla="*/ 10 w 38"/>
                <a:gd name="T29" fmla="*/ 23 h 66"/>
                <a:gd name="T30" fmla="*/ 11 w 38"/>
                <a:gd name="T31" fmla="*/ 25 h 66"/>
                <a:gd name="T32" fmla="*/ 12 w 38"/>
                <a:gd name="T33" fmla="*/ 24 h 66"/>
                <a:gd name="T34" fmla="*/ 12 w 38"/>
                <a:gd name="T35" fmla="*/ 17 h 66"/>
                <a:gd name="T36" fmla="*/ 7 w 38"/>
                <a:gd name="T37" fmla="*/ 10 h 66"/>
                <a:gd name="T38" fmla="*/ 12 w 38"/>
                <a:gd name="T39" fmla="*/ 6 h 66"/>
                <a:gd name="T40" fmla="*/ 13 w 38"/>
                <a:gd name="T41" fmla="*/ 1 h 66"/>
                <a:gd name="T42" fmla="*/ 14 w 38"/>
                <a:gd name="T43" fmla="*/ 0 h 66"/>
                <a:gd name="T44" fmla="*/ 16 w 38"/>
                <a:gd name="T45" fmla="*/ 1 h 66"/>
                <a:gd name="T46" fmla="*/ 18 w 38"/>
                <a:gd name="T47" fmla="*/ 12 h 66"/>
                <a:gd name="T48" fmla="*/ 17 w 38"/>
                <a:gd name="T49" fmla="*/ 8 h 66"/>
                <a:gd name="T50" fmla="*/ 22 w 38"/>
                <a:gd name="T51" fmla="*/ 3 h 66"/>
                <a:gd name="T52" fmla="*/ 25 w 38"/>
                <a:gd name="T53" fmla="*/ 7 h 66"/>
                <a:gd name="T54" fmla="*/ 26 w 38"/>
                <a:gd name="T55" fmla="*/ 8 h 66"/>
                <a:gd name="T56" fmla="*/ 35 w 38"/>
                <a:gd name="T57" fmla="*/ 15 h 66"/>
                <a:gd name="T58" fmla="*/ 37 w 38"/>
                <a:gd name="T59" fmla="*/ 19 h 66"/>
                <a:gd name="T60" fmla="*/ 37 w 38"/>
                <a:gd name="T61" fmla="*/ 20 h 66"/>
                <a:gd name="T62" fmla="*/ 37 w 38"/>
                <a:gd name="T63" fmla="*/ 20 h 66"/>
                <a:gd name="T64" fmla="*/ 36 w 38"/>
                <a:gd name="T65" fmla="*/ 24 h 66"/>
                <a:gd name="T66" fmla="*/ 23 w 38"/>
                <a:gd name="T67" fmla="*/ 15 h 66"/>
                <a:gd name="T68" fmla="*/ 23 w 38"/>
                <a:gd name="T69" fmla="*/ 15 h 66"/>
                <a:gd name="T70" fmla="*/ 27 w 38"/>
                <a:gd name="T71" fmla="*/ 25 h 66"/>
                <a:gd name="T72" fmla="*/ 22 w 38"/>
                <a:gd name="T73" fmla="*/ 27 h 66"/>
                <a:gd name="T74" fmla="*/ 22 w 38"/>
                <a:gd name="T75" fmla="*/ 25 h 66"/>
                <a:gd name="T76" fmla="*/ 15 w 38"/>
                <a:gd name="T77" fmla="*/ 19 h 66"/>
                <a:gd name="T78" fmla="*/ 16 w 38"/>
                <a:gd name="T79" fmla="*/ 27 h 66"/>
                <a:gd name="T80" fmla="*/ 17 w 38"/>
                <a:gd name="T81" fmla="*/ 31 h 66"/>
                <a:gd name="T82" fmla="*/ 21 w 38"/>
                <a:gd name="T83" fmla="*/ 35 h 66"/>
                <a:gd name="T84" fmla="*/ 22 w 38"/>
                <a:gd name="T85" fmla="*/ 38 h 66"/>
                <a:gd name="T86" fmla="*/ 22 w 38"/>
                <a:gd name="T87" fmla="*/ 39 h 66"/>
                <a:gd name="T88" fmla="*/ 22 w 38"/>
                <a:gd name="T89" fmla="*/ 44 h 66"/>
                <a:gd name="T90" fmla="*/ 21 w 38"/>
                <a:gd name="T91" fmla="*/ 44 h 66"/>
                <a:gd name="T92" fmla="*/ 17 w 38"/>
                <a:gd name="T93" fmla="*/ 38 h 66"/>
                <a:gd name="T94" fmla="*/ 16 w 38"/>
                <a:gd name="T95" fmla="*/ 44 h 66"/>
                <a:gd name="T96" fmla="*/ 13 w 38"/>
                <a:gd name="T97" fmla="*/ 46 h 66"/>
                <a:gd name="T98" fmla="*/ 13 w 38"/>
                <a:gd name="T99" fmla="*/ 46 h 66"/>
                <a:gd name="T100" fmla="*/ 12 w 38"/>
                <a:gd name="T101" fmla="*/ 47 h 66"/>
                <a:gd name="T102" fmla="*/ 14 w 38"/>
                <a:gd name="T103" fmla="*/ 50 h 66"/>
                <a:gd name="T104" fmla="*/ 23 w 38"/>
                <a:gd name="T105" fmla="*/ 62 h 66"/>
                <a:gd name="T106" fmla="*/ 22 w 38"/>
                <a:gd name="T107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" h="66">
                  <a:moveTo>
                    <a:pt x="22" y="64"/>
                  </a:moveTo>
                  <a:cubicBezTo>
                    <a:pt x="19" y="66"/>
                    <a:pt x="12" y="65"/>
                    <a:pt x="13" y="61"/>
                  </a:cubicBezTo>
                  <a:cubicBezTo>
                    <a:pt x="13" y="60"/>
                    <a:pt x="13" y="59"/>
                    <a:pt x="13" y="59"/>
                  </a:cubicBezTo>
                  <a:cubicBezTo>
                    <a:pt x="13" y="59"/>
                    <a:pt x="13" y="59"/>
                    <a:pt x="13" y="59"/>
                  </a:cubicBezTo>
                  <a:cubicBezTo>
                    <a:pt x="12" y="54"/>
                    <a:pt x="9" y="50"/>
                    <a:pt x="8" y="46"/>
                  </a:cubicBezTo>
                  <a:cubicBezTo>
                    <a:pt x="7" y="45"/>
                    <a:pt x="7" y="44"/>
                    <a:pt x="7" y="42"/>
                  </a:cubicBezTo>
                  <a:cubicBezTo>
                    <a:pt x="8" y="42"/>
                    <a:pt x="9" y="43"/>
                    <a:pt x="10" y="44"/>
                  </a:cubicBezTo>
                  <a:cubicBezTo>
                    <a:pt x="11" y="44"/>
                    <a:pt x="11" y="43"/>
                    <a:pt x="11" y="42"/>
                  </a:cubicBezTo>
                  <a:cubicBezTo>
                    <a:pt x="11" y="39"/>
                    <a:pt x="11" y="36"/>
                    <a:pt x="11" y="33"/>
                  </a:cubicBezTo>
                  <a:cubicBezTo>
                    <a:pt x="10" y="32"/>
                    <a:pt x="9" y="31"/>
                    <a:pt x="8" y="31"/>
                  </a:cubicBezTo>
                  <a:cubicBezTo>
                    <a:pt x="8" y="32"/>
                    <a:pt x="6" y="37"/>
                    <a:pt x="4" y="34"/>
                  </a:cubicBezTo>
                  <a:cubicBezTo>
                    <a:pt x="5" y="32"/>
                    <a:pt x="5" y="29"/>
                    <a:pt x="4" y="27"/>
                  </a:cubicBezTo>
                  <a:cubicBezTo>
                    <a:pt x="2" y="25"/>
                    <a:pt x="0" y="24"/>
                    <a:pt x="0" y="23"/>
                  </a:cubicBezTo>
                  <a:cubicBezTo>
                    <a:pt x="0" y="20"/>
                    <a:pt x="4" y="20"/>
                    <a:pt x="6" y="21"/>
                  </a:cubicBezTo>
                  <a:cubicBezTo>
                    <a:pt x="8" y="21"/>
                    <a:pt x="8" y="17"/>
                    <a:pt x="10" y="23"/>
                  </a:cubicBezTo>
                  <a:cubicBezTo>
                    <a:pt x="10" y="24"/>
                    <a:pt x="11" y="24"/>
                    <a:pt x="11" y="25"/>
                  </a:cubicBezTo>
                  <a:cubicBezTo>
                    <a:pt x="12" y="25"/>
                    <a:pt x="12" y="24"/>
                    <a:pt x="12" y="24"/>
                  </a:cubicBezTo>
                  <a:cubicBezTo>
                    <a:pt x="12" y="22"/>
                    <a:pt x="12" y="19"/>
                    <a:pt x="12" y="17"/>
                  </a:cubicBezTo>
                  <a:cubicBezTo>
                    <a:pt x="10" y="15"/>
                    <a:pt x="8" y="13"/>
                    <a:pt x="7" y="10"/>
                  </a:cubicBezTo>
                  <a:cubicBezTo>
                    <a:pt x="7" y="8"/>
                    <a:pt x="10" y="6"/>
                    <a:pt x="12" y="6"/>
                  </a:cubicBezTo>
                  <a:cubicBezTo>
                    <a:pt x="13" y="4"/>
                    <a:pt x="13" y="3"/>
                    <a:pt x="13" y="1"/>
                  </a:cubicBezTo>
                  <a:cubicBezTo>
                    <a:pt x="13" y="1"/>
                    <a:pt x="13" y="1"/>
                    <a:pt x="14" y="0"/>
                  </a:cubicBezTo>
                  <a:cubicBezTo>
                    <a:pt x="15" y="0"/>
                    <a:pt x="15" y="0"/>
                    <a:pt x="16" y="1"/>
                  </a:cubicBezTo>
                  <a:cubicBezTo>
                    <a:pt x="18" y="3"/>
                    <a:pt x="14" y="11"/>
                    <a:pt x="18" y="12"/>
                  </a:cubicBezTo>
                  <a:cubicBezTo>
                    <a:pt x="19" y="11"/>
                    <a:pt x="18" y="9"/>
                    <a:pt x="17" y="8"/>
                  </a:cubicBezTo>
                  <a:cubicBezTo>
                    <a:pt x="17" y="6"/>
                    <a:pt x="20" y="4"/>
                    <a:pt x="22" y="3"/>
                  </a:cubicBezTo>
                  <a:cubicBezTo>
                    <a:pt x="26" y="3"/>
                    <a:pt x="25" y="4"/>
                    <a:pt x="25" y="7"/>
                  </a:cubicBezTo>
                  <a:cubicBezTo>
                    <a:pt x="26" y="7"/>
                    <a:pt x="26" y="8"/>
                    <a:pt x="26" y="8"/>
                  </a:cubicBezTo>
                  <a:cubicBezTo>
                    <a:pt x="30" y="11"/>
                    <a:pt x="30" y="11"/>
                    <a:pt x="35" y="15"/>
                  </a:cubicBezTo>
                  <a:cubicBezTo>
                    <a:pt x="36" y="16"/>
                    <a:pt x="37" y="17"/>
                    <a:pt x="37" y="19"/>
                  </a:cubicBezTo>
                  <a:cubicBezTo>
                    <a:pt x="37" y="19"/>
                    <a:pt x="37" y="19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8" y="21"/>
                    <a:pt x="38" y="24"/>
                    <a:pt x="36" y="24"/>
                  </a:cubicBezTo>
                  <a:cubicBezTo>
                    <a:pt x="32" y="21"/>
                    <a:pt x="27" y="18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7"/>
                    <a:pt x="27" y="22"/>
                    <a:pt x="27" y="25"/>
                  </a:cubicBezTo>
                  <a:cubicBezTo>
                    <a:pt x="26" y="26"/>
                    <a:pt x="24" y="27"/>
                    <a:pt x="22" y="27"/>
                  </a:cubicBezTo>
                  <a:cubicBezTo>
                    <a:pt x="22" y="26"/>
                    <a:pt x="22" y="26"/>
                    <a:pt x="22" y="25"/>
                  </a:cubicBezTo>
                  <a:cubicBezTo>
                    <a:pt x="21" y="23"/>
                    <a:pt x="17" y="21"/>
                    <a:pt x="15" y="19"/>
                  </a:cubicBezTo>
                  <a:cubicBezTo>
                    <a:pt x="14" y="21"/>
                    <a:pt x="16" y="25"/>
                    <a:pt x="16" y="27"/>
                  </a:cubicBezTo>
                  <a:cubicBezTo>
                    <a:pt x="16" y="28"/>
                    <a:pt x="16" y="30"/>
                    <a:pt x="17" y="31"/>
                  </a:cubicBezTo>
                  <a:cubicBezTo>
                    <a:pt x="18" y="32"/>
                    <a:pt x="19" y="34"/>
                    <a:pt x="21" y="35"/>
                  </a:cubicBezTo>
                  <a:cubicBezTo>
                    <a:pt x="21" y="36"/>
                    <a:pt x="22" y="37"/>
                    <a:pt x="22" y="38"/>
                  </a:cubicBezTo>
                  <a:cubicBezTo>
                    <a:pt x="22" y="38"/>
                    <a:pt x="22" y="38"/>
                    <a:pt x="22" y="39"/>
                  </a:cubicBezTo>
                  <a:cubicBezTo>
                    <a:pt x="23" y="40"/>
                    <a:pt x="24" y="44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0" y="41"/>
                    <a:pt x="18" y="39"/>
                    <a:pt x="17" y="38"/>
                  </a:cubicBezTo>
                  <a:cubicBezTo>
                    <a:pt x="16" y="40"/>
                    <a:pt x="17" y="42"/>
                    <a:pt x="16" y="44"/>
                  </a:cubicBezTo>
                  <a:cubicBezTo>
                    <a:pt x="15" y="45"/>
                    <a:pt x="14" y="46"/>
                    <a:pt x="13" y="46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2" y="46"/>
                    <a:pt x="12" y="46"/>
                    <a:pt x="12" y="47"/>
                  </a:cubicBezTo>
                  <a:cubicBezTo>
                    <a:pt x="12" y="48"/>
                    <a:pt x="13" y="49"/>
                    <a:pt x="14" y="50"/>
                  </a:cubicBezTo>
                  <a:cubicBezTo>
                    <a:pt x="16" y="54"/>
                    <a:pt x="19" y="58"/>
                    <a:pt x="23" y="62"/>
                  </a:cubicBezTo>
                  <a:cubicBezTo>
                    <a:pt x="23" y="63"/>
                    <a:pt x="23" y="63"/>
                    <a:pt x="22" y="64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6" name="Freeform 134"/>
            <p:cNvSpPr/>
            <p:nvPr userDrawn="1"/>
          </p:nvSpPr>
          <p:spPr bwMode="auto">
            <a:xfrm>
              <a:off x="989" y="789"/>
              <a:ext cx="13" cy="11"/>
            </a:xfrm>
            <a:custGeom>
              <a:avLst/>
              <a:gdLst>
                <a:gd name="T0" fmla="*/ 9 w 11"/>
                <a:gd name="T1" fmla="*/ 9 h 9"/>
                <a:gd name="T2" fmla="*/ 7 w 11"/>
                <a:gd name="T3" fmla="*/ 7 h 9"/>
                <a:gd name="T4" fmla="*/ 0 w 11"/>
                <a:gd name="T5" fmla="*/ 2 h 9"/>
                <a:gd name="T6" fmla="*/ 0 w 11"/>
                <a:gd name="T7" fmla="*/ 1 h 9"/>
                <a:gd name="T8" fmla="*/ 7 w 11"/>
                <a:gd name="T9" fmla="*/ 0 h 9"/>
                <a:gd name="T10" fmla="*/ 9 w 11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9" y="9"/>
                  </a:moveTo>
                  <a:cubicBezTo>
                    <a:pt x="8" y="9"/>
                    <a:pt x="7" y="8"/>
                    <a:pt x="7" y="7"/>
                  </a:cubicBezTo>
                  <a:cubicBezTo>
                    <a:pt x="3" y="6"/>
                    <a:pt x="1" y="5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2" y="1"/>
                    <a:pt x="5" y="0"/>
                    <a:pt x="7" y="0"/>
                  </a:cubicBezTo>
                  <a:cubicBezTo>
                    <a:pt x="11" y="1"/>
                    <a:pt x="10" y="6"/>
                    <a:pt x="9" y="9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7" name="Freeform 135"/>
            <p:cNvSpPr/>
            <p:nvPr userDrawn="1"/>
          </p:nvSpPr>
          <p:spPr bwMode="auto">
            <a:xfrm>
              <a:off x="977" y="776"/>
              <a:ext cx="14" cy="13"/>
            </a:xfrm>
            <a:custGeom>
              <a:avLst/>
              <a:gdLst>
                <a:gd name="T0" fmla="*/ 10 w 11"/>
                <a:gd name="T1" fmla="*/ 10 h 10"/>
                <a:gd name="T2" fmla="*/ 9 w 11"/>
                <a:gd name="T3" fmla="*/ 10 h 10"/>
                <a:gd name="T4" fmla="*/ 8 w 11"/>
                <a:gd name="T5" fmla="*/ 8 h 10"/>
                <a:gd name="T6" fmla="*/ 1 w 11"/>
                <a:gd name="T7" fmla="*/ 2 h 10"/>
                <a:gd name="T8" fmla="*/ 4 w 11"/>
                <a:gd name="T9" fmla="*/ 2 h 10"/>
                <a:gd name="T10" fmla="*/ 11 w 11"/>
                <a:gd name="T11" fmla="*/ 5 h 10"/>
                <a:gd name="T12" fmla="*/ 10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4" y="8"/>
                    <a:pt x="0" y="6"/>
                    <a:pt x="1" y="2"/>
                  </a:cubicBezTo>
                  <a:cubicBezTo>
                    <a:pt x="2" y="1"/>
                    <a:pt x="2" y="2"/>
                    <a:pt x="4" y="2"/>
                  </a:cubicBezTo>
                  <a:cubicBezTo>
                    <a:pt x="7" y="2"/>
                    <a:pt x="11" y="0"/>
                    <a:pt x="11" y="5"/>
                  </a:cubicBezTo>
                  <a:cubicBezTo>
                    <a:pt x="11" y="6"/>
                    <a:pt x="10" y="8"/>
                    <a:pt x="10" y="1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8" name="Freeform 136"/>
            <p:cNvSpPr/>
            <p:nvPr userDrawn="1"/>
          </p:nvSpPr>
          <p:spPr bwMode="auto">
            <a:xfrm>
              <a:off x="1048" y="786"/>
              <a:ext cx="163" cy="141"/>
            </a:xfrm>
            <a:custGeom>
              <a:avLst/>
              <a:gdLst>
                <a:gd name="T0" fmla="*/ 132 w 132"/>
                <a:gd name="T1" fmla="*/ 6 h 113"/>
                <a:gd name="T2" fmla="*/ 98 w 132"/>
                <a:gd name="T3" fmla="*/ 6 h 113"/>
                <a:gd name="T4" fmla="*/ 79 w 132"/>
                <a:gd name="T5" fmla="*/ 25 h 113"/>
                <a:gd name="T6" fmla="*/ 73 w 132"/>
                <a:gd name="T7" fmla="*/ 12 h 113"/>
                <a:gd name="T8" fmla="*/ 83 w 132"/>
                <a:gd name="T9" fmla="*/ 8 h 113"/>
                <a:gd name="T10" fmla="*/ 57 w 132"/>
                <a:gd name="T11" fmla="*/ 8 h 113"/>
                <a:gd name="T12" fmla="*/ 53 w 132"/>
                <a:gd name="T13" fmla="*/ 25 h 113"/>
                <a:gd name="T14" fmla="*/ 34 w 132"/>
                <a:gd name="T15" fmla="*/ 6 h 113"/>
                <a:gd name="T16" fmla="*/ 0 w 132"/>
                <a:gd name="T17" fmla="*/ 6 h 113"/>
                <a:gd name="T18" fmla="*/ 24 w 132"/>
                <a:gd name="T19" fmla="*/ 16 h 113"/>
                <a:gd name="T20" fmla="*/ 27 w 132"/>
                <a:gd name="T21" fmla="*/ 22 h 113"/>
                <a:gd name="T22" fmla="*/ 9 w 132"/>
                <a:gd name="T23" fmla="*/ 22 h 113"/>
                <a:gd name="T24" fmla="*/ 31 w 132"/>
                <a:gd name="T25" fmla="*/ 32 h 113"/>
                <a:gd name="T26" fmla="*/ 34 w 132"/>
                <a:gd name="T27" fmla="*/ 38 h 113"/>
                <a:gd name="T28" fmla="*/ 20 w 132"/>
                <a:gd name="T29" fmla="*/ 39 h 113"/>
                <a:gd name="T30" fmla="*/ 38 w 132"/>
                <a:gd name="T31" fmla="*/ 48 h 113"/>
                <a:gd name="T32" fmla="*/ 41 w 132"/>
                <a:gd name="T33" fmla="*/ 54 h 113"/>
                <a:gd name="T34" fmla="*/ 30 w 132"/>
                <a:gd name="T35" fmla="*/ 54 h 113"/>
                <a:gd name="T36" fmla="*/ 45 w 132"/>
                <a:gd name="T37" fmla="*/ 63 h 113"/>
                <a:gd name="T38" fmla="*/ 47 w 132"/>
                <a:gd name="T39" fmla="*/ 69 h 113"/>
                <a:gd name="T40" fmla="*/ 39 w 132"/>
                <a:gd name="T41" fmla="*/ 69 h 113"/>
                <a:gd name="T42" fmla="*/ 51 w 132"/>
                <a:gd name="T43" fmla="*/ 78 h 113"/>
                <a:gd name="T44" fmla="*/ 51 w 132"/>
                <a:gd name="T45" fmla="*/ 89 h 113"/>
                <a:gd name="T46" fmla="*/ 66 w 132"/>
                <a:gd name="T47" fmla="*/ 113 h 113"/>
                <a:gd name="T48" fmla="*/ 81 w 132"/>
                <a:gd name="T49" fmla="*/ 89 h 113"/>
                <a:gd name="T50" fmla="*/ 81 w 132"/>
                <a:gd name="T51" fmla="*/ 78 h 113"/>
                <a:gd name="T52" fmla="*/ 92 w 132"/>
                <a:gd name="T53" fmla="*/ 69 h 113"/>
                <a:gd name="T54" fmla="*/ 85 w 132"/>
                <a:gd name="T55" fmla="*/ 69 h 113"/>
                <a:gd name="T56" fmla="*/ 87 w 132"/>
                <a:gd name="T57" fmla="*/ 63 h 113"/>
                <a:gd name="T58" fmla="*/ 102 w 132"/>
                <a:gd name="T59" fmla="*/ 54 h 113"/>
                <a:gd name="T60" fmla="*/ 91 w 132"/>
                <a:gd name="T61" fmla="*/ 54 h 113"/>
                <a:gd name="T62" fmla="*/ 93 w 132"/>
                <a:gd name="T63" fmla="*/ 48 h 113"/>
                <a:gd name="T64" fmla="*/ 111 w 132"/>
                <a:gd name="T65" fmla="*/ 39 h 113"/>
                <a:gd name="T66" fmla="*/ 97 w 132"/>
                <a:gd name="T67" fmla="*/ 38 h 113"/>
                <a:gd name="T68" fmla="*/ 100 w 132"/>
                <a:gd name="T69" fmla="*/ 32 h 113"/>
                <a:gd name="T70" fmla="*/ 123 w 132"/>
                <a:gd name="T71" fmla="*/ 22 h 113"/>
                <a:gd name="T72" fmla="*/ 105 w 132"/>
                <a:gd name="T73" fmla="*/ 22 h 113"/>
                <a:gd name="T74" fmla="*/ 107 w 132"/>
                <a:gd name="T75" fmla="*/ 16 h 113"/>
                <a:gd name="T76" fmla="*/ 132 w 132"/>
                <a:gd name="T77" fmla="*/ 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" h="113">
                  <a:moveTo>
                    <a:pt x="132" y="6"/>
                  </a:moveTo>
                  <a:cubicBezTo>
                    <a:pt x="98" y="6"/>
                    <a:pt x="98" y="6"/>
                    <a:pt x="98" y="6"/>
                  </a:cubicBezTo>
                  <a:cubicBezTo>
                    <a:pt x="88" y="6"/>
                    <a:pt x="83" y="16"/>
                    <a:pt x="79" y="25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7" y="3"/>
                    <a:pt x="59" y="0"/>
                    <a:pt x="57" y="8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0" y="17"/>
                    <a:pt x="45" y="6"/>
                    <a:pt x="34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" y="14"/>
                    <a:pt x="8" y="17"/>
                    <a:pt x="24" y="16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4" y="32"/>
                    <a:pt x="17" y="32"/>
                    <a:pt x="31" y="32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45"/>
                    <a:pt x="27" y="48"/>
                    <a:pt x="38" y="48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4" y="61"/>
                    <a:pt x="36" y="64"/>
                    <a:pt x="45" y="63"/>
                  </a:cubicBezTo>
                  <a:cubicBezTo>
                    <a:pt x="47" y="69"/>
                    <a:pt x="47" y="69"/>
                    <a:pt x="47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43" y="77"/>
                    <a:pt x="46" y="77"/>
                    <a:pt x="51" y="78"/>
                  </a:cubicBezTo>
                  <a:cubicBezTo>
                    <a:pt x="55" y="78"/>
                    <a:pt x="56" y="86"/>
                    <a:pt x="51" y="89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76" y="86"/>
                    <a:pt x="76" y="78"/>
                    <a:pt x="81" y="78"/>
                  </a:cubicBezTo>
                  <a:cubicBezTo>
                    <a:pt x="85" y="77"/>
                    <a:pt x="89" y="77"/>
                    <a:pt x="92" y="69"/>
                  </a:cubicBezTo>
                  <a:cubicBezTo>
                    <a:pt x="85" y="69"/>
                    <a:pt x="85" y="69"/>
                    <a:pt x="85" y="69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96" y="64"/>
                    <a:pt x="98" y="60"/>
                    <a:pt x="102" y="54"/>
                  </a:cubicBezTo>
                  <a:cubicBezTo>
                    <a:pt x="91" y="54"/>
                    <a:pt x="91" y="54"/>
                    <a:pt x="91" y="54"/>
                  </a:cubicBezTo>
                  <a:cubicBezTo>
                    <a:pt x="93" y="48"/>
                    <a:pt x="93" y="48"/>
                    <a:pt x="93" y="48"/>
                  </a:cubicBezTo>
                  <a:cubicBezTo>
                    <a:pt x="105" y="48"/>
                    <a:pt x="108" y="45"/>
                    <a:pt x="111" y="39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15" y="32"/>
                    <a:pt x="118" y="32"/>
                    <a:pt x="123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7" y="16"/>
                    <a:pt x="107" y="16"/>
                    <a:pt x="107" y="16"/>
                  </a:cubicBezTo>
                  <a:cubicBezTo>
                    <a:pt x="123" y="17"/>
                    <a:pt x="128" y="14"/>
                    <a:pt x="132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69" name="Freeform 137"/>
            <p:cNvSpPr>
              <a:spLocks noEditPoints="1"/>
            </p:cNvSpPr>
            <p:nvPr userDrawn="1"/>
          </p:nvSpPr>
          <p:spPr bwMode="auto">
            <a:xfrm>
              <a:off x="1214" y="757"/>
              <a:ext cx="64" cy="43"/>
            </a:xfrm>
            <a:custGeom>
              <a:avLst/>
              <a:gdLst>
                <a:gd name="T0" fmla="*/ 51 w 52"/>
                <a:gd name="T1" fmla="*/ 10 h 34"/>
                <a:gd name="T2" fmla="*/ 48 w 52"/>
                <a:gd name="T3" fmla="*/ 10 h 34"/>
                <a:gd name="T4" fmla="*/ 47 w 52"/>
                <a:gd name="T5" fmla="*/ 8 h 34"/>
                <a:gd name="T6" fmla="*/ 50 w 52"/>
                <a:gd name="T7" fmla="*/ 7 h 34"/>
                <a:gd name="T8" fmla="*/ 52 w 52"/>
                <a:gd name="T9" fmla="*/ 2 h 34"/>
                <a:gd name="T10" fmla="*/ 44 w 52"/>
                <a:gd name="T11" fmla="*/ 3 h 34"/>
                <a:gd name="T12" fmla="*/ 36 w 52"/>
                <a:gd name="T13" fmla="*/ 1 h 34"/>
                <a:gd name="T14" fmla="*/ 36 w 52"/>
                <a:gd name="T15" fmla="*/ 3 h 34"/>
                <a:gd name="T16" fmla="*/ 35 w 52"/>
                <a:gd name="T17" fmla="*/ 4 h 34"/>
                <a:gd name="T18" fmla="*/ 35 w 52"/>
                <a:gd name="T19" fmla="*/ 5 h 34"/>
                <a:gd name="T20" fmla="*/ 34 w 52"/>
                <a:gd name="T21" fmla="*/ 7 h 34"/>
                <a:gd name="T22" fmla="*/ 34 w 52"/>
                <a:gd name="T23" fmla="*/ 6 h 34"/>
                <a:gd name="T24" fmla="*/ 30 w 52"/>
                <a:gd name="T25" fmla="*/ 5 h 34"/>
                <a:gd name="T26" fmla="*/ 28 w 52"/>
                <a:gd name="T27" fmla="*/ 9 h 34"/>
                <a:gd name="T28" fmla="*/ 28 w 52"/>
                <a:gd name="T29" fmla="*/ 10 h 34"/>
                <a:gd name="T30" fmla="*/ 31 w 52"/>
                <a:gd name="T31" fmla="*/ 11 h 34"/>
                <a:gd name="T32" fmla="*/ 33 w 52"/>
                <a:gd name="T33" fmla="*/ 12 h 34"/>
                <a:gd name="T34" fmla="*/ 30 w 52"/>
                <a:gd name="T35" fmla="*/ 14 h 34"/>
                <a:gd name="T36" fmla="*/ 26 w 52"/>
                <a:gd name="T37" fmla="*/ 14 h 34"/>
                <a:gd name="T38" fmla="*/ 13 w 52"/>
                <a:gd name="T39" fmla="*/ 11 h 34"/>
                <a:gd name="T40" fmla="*/ 13 w 52"/>
                <a:gd name="T41" fmla="*/ 12 h 34"/>
                <a:gd name="T42" fmla="*/ 20 w 52"/>
                <a:gd name="T43" fmla="*/ 16 h 34"/>
                <a:gd name="T44" fmla="*/ 32 w 52"/>
                <a:gd name="T45" fmla="*/ 20 h 34"/>
                <a:gd name="T46" fmla="*/ 31 w 52"/>
                <a:gd name="T47" fmla="*/ 20 h 34"/>
                <a:gd name="T48" fmla="*/ 24 w 52"/>
                <a:gd name="T49" fmla="*/ 20 h 34"/>
                <a:gd name="T50" fmla="*/ 19 w 52"/>
                <a:gd name="T51" fmla="*/ 19 h 34"/>
                <a:gd name="T52" fmla="*/ 18 w 52"/>
                <a:gd name="T53" fmla="*/ 19 h 34"/>
                <a:gd name="T54" fmla="*/ 4 w 52"/>
                <a:gd name="T55" fmla="*/ 14 h 34"/>
                <a:gd name="T56" fmla="*/ 2 w 52"/>
                <a:gd name="T57" fmla="*/ 12 h 34"/>
                <a:gd name="T58" fmla="*/ 3 w 52"/>
                <a:gd name="T59" fmla="*/ 20 h 34"/>
                <a:gd name="T60" fmla="*/ 13 w 52"/>
                <a:gd name="T61" fmla="*/ 23 h 34"/>
                <a:gd name="T62" fmla="*/ 13 w 52"/>
                <a:gd name="T63" fmla="*/ 24 h 34"/>
                <a:gd name="T64" fmla="*/ 9 w 52"/>
                <a:gd name="T65" fmla="*/ 27 h 34"/>
                <a:gd name="T66" fmla="*/ 4 w 52"/>
                <a:gd name="T67" fmla="*/ 26 h 34"/>
                <a:gd name="T68" fmla="*/ 9 w 52"/>
                <a:gd name="T69" fmla="*/ 33 h 34"/>
                <a:gd name="T70" fmla="*/ 10 w 52"/>
                <a:gd name="T71" fmla="*/ 34 h 34"/>
                <a:gd name="T72" fmla="*/ 18 w 52"/>
                <a:gd name="T73" fmla="*/ 28 h 34"/>
                <a:gd name="T74" fmla="*/ 23 w 52"/>
                <a:gd name="T75" fmla="*/ 28 h 34"/>
                <a:gd name="T76" fmla="*/ 22 w 52"/>
                <a:gd name="T77" fmla="*/ 23 h 34"/>
                <a:gd name="T78" fmla="*/ 23 w 52"/>
                <a:gd name="T79" fmla="*/ 21 h 34"/>
                <a:gd name="T80" fmla="*/ 30 w 52"/>
                <a:gd name="T81" fmla="*/ 22 h 34"/>
                <a:gd name="T82" fmla="*/ 36 w 52"/>
                <a:gd name="T83" fmla="*/ 25 h 34"/>
                <a:gd name="T84" fmla="*/ 39 w 52"/>
                <a:gd name="T85" fmla="*/ 21 h 34"/>
                <a:gd name="T86" fmla="*/ 39 w 52"/>
                <a:gd name="T87" fmla="*/ 20 h 34"/>
                <a:gd name="T88" fmla="*/ 51 w 52"/>
                <a:gd name="T89" fmla="*/ 14 h 34"/>
                <a:gd name="T90" fmla="*/ 38 w 52"/>
                <a:gd name="T91" fmla="*/ 14 h 34"/>
                <a:gd name="T92" fmla="*/ 38 w 52"/>
                <a:gd name="T93" fmla="*/ 12 h 34"/>
                <a:gd name="T94" fmla="*/ 36 w 52"/>
                <a:gd name="T95" fmla="*/ 11 h 34"/>
                <a:gd name="T96" fmla="*/ 36 w 52"/>
                <a:gd name="T97" fmla="*/ 10 h 34"/>
                <a:gd name="T98" fmla="*/ 40 w 52"/>
                <a:gd name="T99" fmla="*/ 9 h 34"/>
                <a:gd name="T100" fmla="*/ 43 w 52"/>
                <a:gd name="T101" fmla="*/ 14 h 34"/>
                <a:gd name="T102" fmla="*/ 38 w 52"/>
                <a:gd name="T103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2" h="34">
                  <a:moveTo>
                    <a:pt x="51" y="13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51" y="11"/>
                    <a:pt x="51" y="11"/>
                    <a:pt x="51" y="10"/>
                  </a:cubicBezTo>
                  <a:cubicBezTo>
                    <a:pt x="51" y="10"/>
                    <a:pt x="50" y="10"/>
                    <a:pt x="50" y="10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7"/>
                    <a:pt x="49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1" y="6"/>
                    <a:pt x="52" y="4"/>
                    <a:pt x="52" y="2"/>
                  </a:cubicBezTo>
                  <a:cubicBezTo>
                    <a:pt x="52" y="2"/>
                    <a:pt x="51" y="2"/>
                    <a:pt x="50" y="2"/>
                  </a:cubicBezTo>
                  <a:cubicBezTo>
                    <a:pt x="49" y="2"/>
                    <a:pt x="48" y="2"/>
                    <a:pt x="46" y="3"/>
                  </a:cubicBezTo>
                  <a:cubicBezTo>
                    <a:pt x="46" y="3"/>
                    <a:pt x="45" y="3"/>
                    <a:pt x="44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1" y="2"/>
                    <a:pt x="41" y="2"/>
                    <a:pt x="36" y="0"/>
                  </a:cubicBezTo>
                  <a:cubicBezTo>
                    <a:pt x="36" y="0"/>
                    <a:pt x="36" y="0"/>
                    <a:pt x="36" y="1"/>
                  </a:cubicBezTo>
                  <a:cubicBezTo>
                    <a:pt x="35" y="1"/>
                    <a:pt x="35" y="2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8"/>
                    <a:pt x="28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9"/>
                    <a:pt x="26" y="9"/>
                  </a:cubicBezTo>
                  <a:cubicBezTo>
                    <a:pt x="26" y="10"/>
                    <a:pt x="26" y="10"/>
                    <a:pt x="28" y="10"/>
                  </a:cubicBezTo>
                  <a:cubicBezTo>
                    <a:pt x="29" y="10"/>
                    <a:pt x="29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12"/>
                    <a:pt x="33" y="12"/>
                    <a:pt x="33" y="12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0" y="1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4"/>
                    <a:pt x="27" y="14"/>
                    <a:pt x="26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2" y="13"/>
                    <a:pt x="18" y="12"/>
                    <a:pt x="15" y="11"/>
                  </a:cubicBezTo>
                  <a:cubicBezTo>
                    <a:pt x="15" y="11"/>
                    <a:pt x="14" y="11"/>
                    <a:pt x="13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2" y="11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3"/>
                    <a:pt x="14" y="15"/>
                    <a:pt x="16" y="16"/>
                  </a:cubicBezTo>
                  <a:cubicBezTo>
                    <a:pt x="17" y="16"/>
                    <a:pt x="18" y="16"/>
                    <a:pt x="20" y="16"/>
                  </a:cubicBezTo>
                  <a:cubicBezTo>
                    <a:pt x="23" y="16"/>
                    <a:pt x="28" y="17"/>
                    <a:pt x="31" y="19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0" y="20"/>
                    <a:pt x="30" y="21"/>
                    <a:pt x="3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6" y="20"/>
                    <a:pt x="26" y="20"/>
                    <a:pt x="24" y="20"/>
                  </a:cubicBezTo>
                  <a:cubicBezTo>
                    <a:pt x="23" y="19"/>
                    <a:pt x="22" y="18"/>
                    <a:pt x="21" y="18"/>
                  </a:cubicBezTo>
                  <a:cubicBezTo>
                    <a:pt x="21" y="18"/>
                    <a:pt x="20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6" y="19"/>
                    <a:pt x="15" y="18"/>
                    <a:pt x="14" y="18"/>
                  </a:cubicBezTo>
                  <a:cubicBezTo>
                    <a:pt x="10" y="17"/>
                    <a:pt x="7" y="16"/>
                    <a:pt x="4" y="14"/>
                  </a:cubicBezTo>
                  <a:cubicBezTo>
                    <a:pt x="3" y="13"/>
                    <a:pt x="3" y="13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1" y="12"/>
                    <a:pt x="0" y="12"/>
                  </a:cubicBezTo>
                  <a:cubicBezTo>
                    <a:pt x="0" y="14"/>
                    <a:pt x="2" y="19"/>
                    <a:pt x="3" y="20"/>
                  </a:cubicBezTo>
                  <a:cubicBezTo>
                    <a:pt x="4" y="20"/>
                    <a:pt x="5" y="21"/>
                    <a:pt x="6" y="21"/>
                  </a:cubicBezTo>
                  <a:cubicBezTo>
                    <a:pt x="8" y="21"/>
                    <a:pt x="11" y="22"/>
                    <a:pt x="12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5"/>
                    <a:pt x="11" y="26"/>
                    <a:pt x="10" y="26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8"/>
                    <a:pt x="8" y="28"/>
                    <a:pt x="8" y="28"/>
                  </a:cubicBezTo>
                  <a:cubicBezTo>
                    <a:pt x="7" y="28"/>
                    <a:pt x="5" y="27"/>
                    <a:pt x="4" y="26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9"/>
                    <a:pt x="6" y="31"/>
                    <a:pt x="9" y="33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2" y="34"/>
                    <a:pt x="15" y="31"/>
                    <a:pt x="16" y="29"/>
                  </a:cubicBezTo>
                  <a:cubicBezTo>
                    <a:pt x="16" y="29"/>
                    <a:pt x="17" y="28"/>
                    <a:pt x="17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7"/>
                    <a:pt x="22" y="27"/>
                    <a:pt x="23" y="28"/>
                  </a:cubicBezTo>
                  <a:cubicBezTo>
                    <a:pt x="24" y="28"/>
                    <a:pt x="25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4" y="24"/>
                    <a:pt x="23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6" y="21"/>
                    <a:pt x="28" y="22"/>
                    <a:pt x="30" y="22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5"/>
                    <a:pt x="36" y="25"/>
                  </a:cubicBezTo>
                  <a:cubicBezTo>
                    <a:pt x="36" y="25"/>
                    <a:pt x="37" y="25"/>
                    <a:pt x="37" y="25"/>
                  </a:cubicBezTo>
                  <a:cubicBezTo>
                    <a:pt x="38" y="23"/>
                    <a:pt x="39" y="22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40" y="21"/>
                    <a:pt x="40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20"/>
                  </a:cubicBezTo>
                  <a:cubicBezTo>
                    <a:pt x="43" y="19"/>
                    <a:pt x="47" y="17"/>
                    <a:pt x="50" y="16"/>
                  </a:cubicBezTo>
                  <a:cubicBezTo>
                    <a:pt x="51" y="15"/>
                    <a:pt x="52" y="15"/>
                    <a:pt x="51" y="14"/>
                  </a:cubicBezTo>
                  <a:cubicBezTo>
                    <a:pt x="51" y="13"/>
                    <a:pt x="51" y="13"/>
                    <a:pt x="51" y="13"/>
                  </a:cubicBezTo>
                  <a:moveTo>
                    <a:pt x="37" y="15"/>
                  </a:moveTo>
                  <a:cubicBezTo>
                    <a:pt x="38" y="14"/>
                    <a:pt x="38" y="14"/>
                    <a:pt x="38" y="14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3" y="11"/>
                    <a:pt x="43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5"/>
                    <a:pt x="40" y="16"/>
                    <a:pt x="38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5"/>
                    <a:pt x="37" y="15"/>
                    <a:pt x="37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0" name="Freeform 138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0 w 8"/>
                <a:gd name="T3" fmla="*/ 14 h 15"/>
                <a:gd name="T4" fmla="*/ 2 w 8"/>
                <a:gd name="T5" fmla="*/ 9 h 15"/>
                <a:gd name="T6" fmla="*/ 3 w 8"/>
                <a:gd name="T7" fmla="*/ 8 h 15"/>
                <a:gd name="T8" fmla="*/ 3 w 8"/>
                <a:gd name="T9" fmla="*/ 8 h 15"/>
                <a:gd name="T10" fmla="*/ 3 w 8"/>
                <a:gd name="T11" fmla="*/ 7 h 15"/>
                <a:gd name="T12" fmla="*/ 4 w 8"/>
                <a:gd name="T13" fmla="*/ 5 h 15"/>
                <a:gd name="T14" fmla="*/ 5 w 8"/>
                <a:gd name="T15" fmla="*/ 4 h 15"/>
                <a:gd name="T16" fmla="*/ 7 w 8"/>
                <a:gd name="T17" fmla="*/ 0 h 15"/>
                <a:gd name="T18" fmla="*/ 8 w 8"/>
                <a:gd name="T19" fmla="*/ 1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3 h 15"/>
                <a:gd name="T26" fmla="*/ 8 w 8"/>
                <a:gd name="T27" fmla="*/ 7 h 15"/>
                <a:gd name="T28" fmla="*/ 8 w 8"/>
                <a:gd name="T29" fmla="*/ 8 h 15"/>
                <a:gd name="T30" fmla="*/ 8 w 8"/>
                <a:gd name="T31" fmla="*/ 9 h 15"/>
                <a:gd name="T32" fmla="*/ 6 w 8"/>
                <a:gd name="T33" fmla="*/ 13 h 15"/>
                <a:gd name="T34" fmla="*/ 5 w 8"/>
                <a:gd name="T35" fmla="*/ 14 h 15"/>
                <a:gd name="T36" fmla="*/ 5 w 8"/>
                <a:gd name="T37" fmla="*/ 14 h 15"/>
                <a:gd name="T38" fmla="*/ 3 w 8"/>
                <a:gd name="T39" fmla="*/ 15 h 15"/>
                <a:gd name="T40" fmla="*/ 2 w 8"/>
                <a:gd name="T4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2" y="15"/>
                    <a:pt x="1" y="14"/>
                    <a:pt x="0" y="14"/>
                  </a:cubicBezTo>
                  <a:cubicBezTo>
                    <a:pt x="0" y="12"/>
                    <a:pt x="1" y="11"/>
                    <a:pt x="2" y="9"/>
                  </a:cubicBezTo>
                  <a:cubicBezTo>
                    <a:pt x="2" y="9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4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5" y="2"/>
                    <a:pt x="6" y="0"/>
                    <a:pt x="7" y="0"/>
                  </a:cubicBezTo>
                  <a:cubicBezTo>
                    <a:pt x="7" y="0"/>
                    <a:pt x="8" y="0"/>
                    <a:pt x="8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7" y="11"/>
                    <a:pt x="7" y="12"/>
                    <a:pt x="6" y="13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3" y="15"/>
                    <a:pt x="3" y="15"/>
                  </a:cubicBezTo>
                  <a:lnTo>
                    <a:pt x="2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1" name="Freeform 139"/>
            <p:cNvSpPr/>
            <p:nvPr userDrawn="1"/>
          </p:nvSpPr>
          <p:spPr bwMode="auto">
            <a:xfrm>
              <a:off x="1239" y="750"/>
              <a:ext cx="10" cy="19"/>
            </a:xfrm>
            <a:custGeom>
              <a:avLst/>
              <a:gdLst>
                <a:gd name="T0" fmla="*/ 2 w 8"/>
                <a:gd name="T1" fmla="*/ 15 h 15"/>
                <a:gd name="T2" fmla="*/ 3 w 8"/>
                <a:gd name="T3" fmla="*/ 15 h 15"/>
                <a:gd name="T4" fmla="*/ 5 w 8"/>
                <a:gd name="T5" fmla="*/ 14 h 15"/>
                <a:gd name="T6" fmla="*/ 5 w 8"/>
                <a:gd name="T7" fmla="*/ 14 h 15"/>
                <a:gd name="T8" fmla="*/ 6 w 8"/>
                <a:gd name="T9" fmla="*/ 13 h 15"/>
                <a:gd name="T10" fmla="*/ 8 w 8"/>
                <a:gd name="T11" fmla="*/ 9 h 15"/>
                <a:gd name="T12" fmla="*/ 8 w 8"/>
                <a:gd name="T13" fmla="*/ 8 h 15"/>
                <a:gd name="T14" fmla="*/ 8 w 8"/>
                <a:gd name="T15" fmla="*/ 7 h 15"/>
                <a:gd name="T16" fmla="*/ 8 w 8"/>
                <a:gd name="T17" fmla="*/ 3 h 15"/>
                <a:gd name="T18" fmla="*/ 8 w 8"/>
                <a:gd name="T19" fmla="*/ 2 h 15"/>
                <a:gd name="T20" fmla="*/ 8 w 8"/>
                <a:gd name="T21" fmla="*/ 2 h 15"/>
                <a:gd name="T22" fmla="*/ 8 w 8"/>
                <a:gd name="T23" fmla="*/ 2 h 15"/>
                <a:gd name="T24" fmla="*/ 8 w 8"/>
                <a:gd name="T25" fmla="*/ 1 h 15"/>
                <a:gd name="T26" fmla="*/ 7 w 8"/>
                <a:gd name="T27" fmla="*/ 0 h 15"/>
                <a:gd name="T28" fmla="*/ 5 w 8"/>
                <a:gd name="T29" fmla="*/ 4 h 15"/>
                <a:gd name="T30" fmla="*/ 4 w 8"/>
                <a:gd name="T31" fmla="*/ 5 h 15"/>
                <a:gd name="T32" fmla="*/ 3 w 8"/>
                <a:gd name="T33" fmla="*/ 7 h 15"/>
                <a:gd name="T34" fmla="*/ 3 w 8"/>
                <a:gd name="T35" fmla="*/ 8 h 15"/>
                <a:gd name="T36" fmla="*/ 3 w 8"/>
                <a:gd name="T37" fmla="*/ 8 h 15"/>
                <a:gd name="T38" fmla="*/ 2 w 8"/>
                <a:gd name="T39" fmla="*/ 9 h 15"/>
                <a:gd name="T40" fmla="*/ 0 w 8"/>
                <a:gd name="T41" fmla="*/ 14 h 15"/>
                <a:gd name="T42" fmla="*/ 2 w 8"/>
                <a:gd name="T4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" h="15">
                  <a:moveTo>
                    <a:pt x="2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4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2"/>
                    <a:pt x="7" y="10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5"/>
                    <a:pt x="8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2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4" y="6"/>
                    <a:pt x="4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" y="9"/>
                    <a:pt x="2" y="9"/>
                  </a:cubicBezTo>
                  <a:cubicBezTo>
                    <a:pt x="1" y="11"/>
                    <a:pt x="0" y="12"/>
                    <a:pt x="0" y="14"/>
                  </a:cubicBezTo>
                  <a:cubicBezTo>
                    <a:pt x="1" y="14"/>
                    <a:pt x="2" y="15"/>
                    <a:pt x="2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2" name="Freeform 140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1 w 6"/>
                <a:gd name="T3" fmla="*/ 6 h 7"/>
                <a:gd name="T4" fmla="*/ 5 w 6"/>
                <a:gd name="T5" fmla="*/ 0 h 7"/>
                <a:gd name="T6" fmla="*/ 6 w 6"/>
                <a:gd name="T7" fmla="*/ 1 h 7"/>
                <a:gd name="T8" fmla="*/ 5 w 6"/>
                <a:gd name="T9" fmla="*/ 5 h 7"/>
                <a:gd name="T10" fmla="*/ 3 w 6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2" y="6"/>
                    <a:pt x="1" y="6"/>
                  </a:cubicBezTo>
                  <a:cubicBezTo>
                    <a:pt x="0" y="3"/>
                    <a:pt x="4" y="0"/>
                    <a:pt x="5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2"/>
                    <a:pt x="6" y="4"/>
                    <a:pt x="5" y="5"/>
                  </a:cubicBezTo>
                  <a:cubicBezTo>
                    <a:pt x="4" y="6"/>
                    <a:pt x="3" y="7"/>
                    <a:pt x="3" y="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  <p:sp>
          <p:nvSpPr>
            <p:cNvPr id="73" name="Freeform 141"/>
            <p:cNvSpPr/>
            <p:nvPr userDrawn="1"/>
          </p:nvSpPr>
          <p:spPr bwMode="auto">
            <a:xfrm>
              <a:off x="1229" y="757"/>
              <a:ext cx="7" cy="9"/>
            </a:xfrm>
            <a:custGeom>
              <a:avLst/>
              <a:gdLst>
                <a:gd name="T0" fmla="*/ 3 w 6"/>
                <a:gd name="T1" fmla="*/ 7 h 7"/>
                <a:gd name="T2" fmla="*/ 3 w 6"/>
                <a:gd name="T3" fmla="*/ 7 h 7"/>
                <a:gd name="T4" fmla="*/ 5 w 6"/>
                <a:gd name="T5" fmla="*/ 5 h 7"/>
                <a:gd name="T6" fmla="*/ 6 w 6"/>
                <a:gd name="T7" fmla="*/ 1 h 7"/>
                <a:gd name="T8" fmla="*/ 5 w 6"/>
                <a:gd name="T9" fmla="*/ 0 h 7"/>
                <a:gd name="T10" fmla="*/ 1 w 6"/>
                <a:gd name="T11" fmla="*/ 6 h 7"/>
                <a:gd name="T12" fmla="*/ 3 w 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4" y="6"/>
                    <a:pt x="5" y="5"/>
                  </a:cubicBezTo>
                  <a:cubicBezTo>
                    <a:pt x="6" y="4"/>
                    <a:pt x="6" y="2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4" y="0"/>
                    <a:pt x="0" y="3"/>
                    <a:pt x="1" y="6"/>
                  </a:cubicBezTo>
                  <a:cubicBezTo>
                    <a:pt x="2" y="6"/>
                    <a:pt x="3" y="7"/>
                    <a:pt x="3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lnSpc>
                  <a:spcPct val="120000"/>
                </a:lnSpc>
                <a:spcAft>
                  <a:spcPts val="105"/>
                </a:spcAft>
              </a:pPr>
              <a:endParaRPr lang="zh-CN" altLang="en-US"/>
            </a:p>
          </p:txBody>
        </p:sp>
      </p:grpSp>
      <p:sp>
        <p:nvSpPr>
          <p:cNvPr id="74" name="矩形 73"/>
          <p:cNvSpPr/>
          <p:nvPr userDrawn="1"/>
        </p:nvSpPr>
        <p:spPr>
          <a:xfrm>
            <a:off x="2607736" y="5905159"/>
            <a:ext cx="7643281" cy="27456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dist" defTabSz="964565" rtl="0" eaLnBrk="1" fontAlgn="auto" latinLnBrk="0" hangingPunct="1">
              <a:lnSpc>
                <a:spcPct val="120000"/>
              </a:lnSpc>
              <a:spcAft>
                <a:spcPts val="105"/>
              </a:spcAft>
              <a:buClrTx/>
              <a:buSzTx/>
              <a:buFontTx/>
              <a:buNone/>
              <a:defRPr/>
            </a:pPr>
            <a:r>
              <a:rPr lang="en-US" altLang="zh-CN" sz="1055" b="1" kern="12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+mn-ea"/>
                <a:cs typeface="+mn-cs"/>
              </a:rPr>
              <a:t>GRADUATION REPORT TEMPLE FOR ZHEJIANG UNIVERSITY</a:t>
            </a:r>
            <a:endParaRPr lang="en-US" altLang="zh-CN" sz="1055" b="1" kern="1200" dirty="0">
              <a:solidFill>
                <a:schemeClr val="bg1">
                  <a:lumMod val="95000"/>
                </a:schemeClr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78" name="文本占位符 77"/>
          <p:cNvSpPr>
            <a:spLocks noGrp="1"/>
          </p:cNvSpPr>
          <p:nvPr>
            <p:ph type="body" sz="quarter" idx="11" hasCustomPrompt="1"/>
          </p:nvPr>
        </p:nvSpPr>
        <p:spPr>
          <a:xfrm>
            <a:off x="2340141" y="5046559"/>
            <a:ext cx="8178469" cy="761254"/>
          </a:xfrm>
          <a:prstGeom prst="rect">
            <a:avLst/>
          </a:prstGeom>
        </p:spPr>
        <p:txBody>
          <a:bodyPr anchor="ctr"/>
          <a:lstStyle>
            <a:lvl1pPr marL="0" indent="0" algn="dist">
              <a:lnSpc>
                <a:spcPct val="100000"/>
              </a:lnSpc>
              <a:buNone/>
              <a:defRPr sz="5060" b="1">
                <a:solidFill>
                  <a:schemeClr val="bg1"/>
                </a:solidFill>
                <a:latin typeface="方正粗雅宋简体" panose="02000000000000000000" pitchFamily="2" charset="-122"/>
                <a:ea typeface="方正粗雅宋简体" panose="02000000000000000000" pitchFamily="2" charset="-122"/>
              </a:defRPr>
            </a:lvl1pPr>
            <a:lvl2pPr marL="481965" indent="0">
              <a:buNone/>
              <a:defRPr/>
            </a:lvl2pPr>
            <a:lvl3pPr marL="964565" indent="0">
              <a:buNone/>
              <a:defRPr/>
            </a:lvl3pPr>
            <a:lvl4pPr marL="1446530" indent="0">
              <a:buNone/>
              <a:defRPr/>
            </a:lvl4pPr>
            <a:lvl5pPr marL="1928495" indent="0">
              <a:buNone/>
              <a:defRPr/>
            </a:lvl5pPr>
          </a:lstStyle>
          <a:p>
            <a:pPr lvl="0"/>
            <a:r>
              <a:rPr lang="zh-CN" altLang="en-US" dirty="0"/>
              <a:t>单击此处编辑答辩报告题目</a:t>
            </a:r>
            <a:endParaRPr lang="zh-CN" altLang="en-US" dirty="0"/>
          </a:p>
        </p:txBody>
      </p:sp>
      <p:sp>
        <p:nvSpPr>
          <p:cNvPr id="75" name="文本占位符 63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16" y="6294163"/>
            <a:ext cx="2163118" cy="40742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1685" b="1">
                <a:solidFill>
                  <a:schemeClr val="bg1"/>
                </a:solidFill>
              </a:defRPr>
            </a:lvl1pPr>
            <a:lvl2pPr marL="481965" indent="0">
              <a:buFontTx/>
              <a:buNone/>
              <a:defRPr/>
            </a:lvl2pPr>
            <a:lvl3pPr marL="964565" indent="0">
              <a:buFontTx/>
              <a:buNone/>
              <a:defRPr/>
            </a:lvl3pPr>
            <a:lvl4pPr marL="1446530" indent="0">
              <a:buFontTx/>
              <a:buNone/>
              <a:defRPr/>
            </a:lvl4pPr>
            <a:lvl5pPr marL="1928495" indent="0">
              <a:buFontTx/>
              <a:buNone/>
              <a:defRPr/>
            </a:lvl5pPr>
          </a:lstStyle>
          <a:p>
            <a:pPr lvl="0"/>
            <a:r>
              <a:rPr lang="zh-CN" altLang="en-US" dirty="0"/>
              <a:t>答辩人信息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0"/>
            <a:ext cx="11090672" cy="3008581"/>
          </a:xfrm>
        </p:spPr>
        <p:txBody>
          <a:bodyPr anchor="b"/>
          <a:lstStyle>
            <a:lvl1pPr>
              <a:defRPr sz="6330"/>
            </a:lvl1pPr>
          </a:lstStyle>
          <a:p>
            <a:r>
              <a:rPr lang="zh-CN" altLang="en-US"/>
              <a:t>单击此处编辑母版标题样式</a:t>
            </a:r>
            <a:endParaRPr lang="es-E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0">
                <a:solidFill>
                  <a:schemeClr val="tx1">
                    <a:tint val="75000"/>
                  </a:schemeClr>
                </a:solidFill>
              </a:defRPr>
            </a:lvl1pPr>
            <a:lvl2pPr marL="481965" indent="0">
              <a:buNone/>
              <a:defRPr sz="2110">
                <a:solidFill>
                  <a:schemeClr val="tx1">
                    <a:tint val="75000"/>
                  </a:schemeClr>
                </a:solidFill>
              </a:defRPr>
            </a:lvl2pPr>
            <a:lvl3pPr marL="9645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44653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4pPr>
            <a:lvl5pPr marL="19284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5pPr>
            <a:lvl6pPr marL="241109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6pPr>
            <a:lvl7pPr marL="2893060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7pPr>
            <a:lvl8pPr marL="33750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8pPr>
            <a:lvl9pPr marL="3857625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55F0-89D9-4E20-9F68-DF878478161F}" type="datetimeFigureOut">
              <a:rPr lang="es-ES" smtClean="0"/>
            </a:fld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D411-2BAB-4A4A-8DB5-A74C43629F57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s-E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s-E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55F0-89D9-4E20-9F68-DF878478161F}" type="datetimeFigureOut">
              <a:rPr lang="es-ES" smtClean="0"/>
            </a:fld>
            <a:endParaRPr lang="es-E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0D411-2BAB-4A4A-8DB5-A74C43629F57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0"/>
          <p:cNvSpPr>
            <a:spLocks noGrp="1"/>
          </p:cNvSpPr>
          <p:nvPr>
            <p:ph type="pic" sz="quarter" idx="11"/>
          </p:nvPr>
        </p:nvSpPr>
        <p:spPr>
          <a:xfrm>
            <a:off x="0" y="-11720"/>
            <a:ext cx="7863311" cy="7264461"/>
          </a:xfrm>
          <a:custGeom>
            <a:avLst/>
            <a:gdLst>
              <a:gd name="connsiteX0" fmla="*/ 0 w 7455584"/>
              <a:gd name="connsiteY0" fmla="*/ 0 h 6888163"/>
              <a:gd name="connsiteX1" fmla="*/ 7455584 w 7455584"/>
              <a:gd name="connsiteY1" fmla="*/ 0 h 6888163"/>
              <a:gd name="connsiteX2" fmla="*/ 7455584 w 7455584"/>
              <a:gd name="connsiteY2" fmla="*/ 6888163 h 6888163"/>
              <a:gd name="connsiteX3" fmla="*/ 0 w 7455584"/>
              <a:gd name="connsiteY3" fmla="*/ 6888163 h 6888163"/>
              <a:gd name="connsiteX4" fmla="*/ 0 w 7455584"/>
              <a:gd name="connsiteY4" fmla="*/ 0 h 6888163"/>
              <a:gd name="connsiteX0-1" fmla="*/ 0 w 7455584"/>
              <a:gd name="connsiteY0-2" fmla="*/ 0 h 6888163"/>
              <a:gd name="connsiteX1-3" fmla="*/ 4574161 w 7455584"/>
              <a:gd name="connsiteY1-4" fmla="*/ 0 h 6888163"/>
              <a:gd name="connsiteX2-5" fmla="*/ 7455584 w 7455584"/>
              <a:gd name="connsiteY2-6" fmla="*/ 6888163 h 6888163"/>
              <a:gd name="connsiteX3-7" fmla="*/ 0 w 7455584"/>
              <a:gd name="connsiteY3-8" fmla="*/ 6888163 h 6888163"/>
              <a:gd name="connsiteX4-9" fmla="*/ 0 w 7455584"/>
              <a:gd name="connsiteY4-10" fmla="*/ 0 h 68881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455584" h="6888163">
                <a:moveTo>
                  <a:pt x="0" y="0"/>
                </a:moveTo>
                <a:lnTo>
                  <a:pt x="4574161" y="0"/>
                </a:lnTo>
                <a:lnTo>
                  <a:pt x="7455584" y="6888163"/>
                </a:lnTo>
                <a:lnTo>
                  <a:pt x="0" y="68881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5DC9AAFF-974C-445B-B3C9-531F75C32B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/>
          <a:lstStyle/>
          <a:p>
            <a:fld id="{70E206A8-03E9-4CD1-B6CC-8E681C9F2F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5765" y="111847"/>
            <a:ext cx="12547224" cy="7008960"/>
          </a:xfrm>
          <a:custGeom>
            <a:avLst/>
            <a:gdLst>
              <a:gd name="connsiteX0" fmla="*/ 0 w 11896627"/>
              <a:gd name="connsiteY0" fmla="*/ 0 h 6645897"/>
              <a:gd name="connsiteX1" fmla="*/ 11896627 w 11896627"/>
              <a:gd name="connsiteY1" fmla="*/ 0 h 6645897"/>
              <a:gd name="connsiteX2" fmla="*/ 11896627 w 11896627"/>
              <a:gd name="connsiteY2" fmla="*/ 6645897 h 6645897"/>
              <a:gd name="connsiteX3" fmla="*/ 0 w 11896627"/>
              <a:gd name="connsiteY3" fmla="*/ 6645897 h 6645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96627" h="6645897">
                <a:moveTo>
                  <a:pt x="0" y="0"/>
                </a:moveTo>
                <a:lnTo>
                  <a:pt x="11896627" y="0"/>
                </a:lnTo>
                <a:lnTo>
                  <a:pt x="11896627" y="6645897"/>
                </a:lnTo>
                <a:lnTo>
                  <a:pt x="0" y="66458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image" Target="../media/image2.svg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4" Type="http://schemas.openxmlformats.org/officeDocument/2006/relationships/theme" Target="../theme/theme10.xml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2.xml"/></Relationships>
</file>

<file path=ppt/slideMasters/_rels/slideMaster1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1.xml"/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/Relationships>
</file>

<file path=ppt/slideMasters/_rels/slideMaster12.xml.rels><?xml version="1.0" encoding="UTF-8" standalone="yes"?>
<Relationships xmlns="http://schemas.openxmlformats.org/package/2006/relationships"><Relationship Id="rId4" Type="http://schemas.openxmlformats.org/officeDocument/2006/relationships/theme" Target="../theme/theme12.xml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5.xml"/></Relationships>
</file>

<file path=ppt/slideMasters/_rels/slideMaster13.xml.rels><?xml version="1.0" encoding="UTF-8" standalone="yes"?>
<Relationships xmlns="http://schemas.openxmlformats.org/package/2006/relationships"><Relationship Id="rId7" Type="http://schemas.openxmlformats.org/officeDocument/2006/relationships/theme" Target="../theme/theme1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4" Type="http://schemas.openxmlformats.org/officeDocument/2006/relationships/theme" Target="../theme/theme14.xml"/><Relationship Id="rId13" Type="http://schemas.openxmlformats.org/officeDocument/2006/relationships/image" Target="../media/image2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0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3" Type="http://schemas.openxmlformats.org/officeDocument/2006/relationships/theme" Target="../theme/theme15.xml"/><Relationship Id="rId12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1.xml"/></Relationships>
</file>

<file path=ppt/slideMasters/_rels/slideMaster16.xml.rels><?xml version="1.0" encoding="UTF-8" standalone="yes"?>
<Relationships xmlns="http://schemas.openxmlformats.org/package/2006/relationships"><Relationship Id="rId7" Type="http://schemas.openxmlformats.org/officeDocument/2006/relationships/theme" Target="../theme/theme16.xml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18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5" Type="http://schemas.openxmlformats.org/officeDocument/2006/relationships/image" Target="../media/image2.svg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5" Type="http://schemas.openxmlformats.org/officeDocument/2006/relationships/image" Target="../media/image3.png"/><Relationship Id="rId14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0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1" Type="http://schemas.openxmlformats.org/officeDocument/2006/relationships/theme" Target="../theme/theme5.xml"/><Relationship Id="rId10" Type="http://schemas.openxmlformats.org/officeDocument/2006/relationships/image" Target="../media/image2.svg"/><Relationship Id="rId1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69.xml"/><Relationship Id="rId7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1" Type="http://schemas.openxmlformats.org/officeDocument/2006/relationships/theme" Target="../theme/theme6.xml"/><Relationship Id="rId10" Type="http://schemas.openxmlformats.org/officeDocument/2006/relationships/image" Target="../media/image2.svg"/><Relationship Id="rId1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1" Type="http://schemas.openxmlformats.org/officeDocument/2006/relationships/theme" Target="../theme/theme7.xml"/><Relationship Id="rId10" Type="http://schemas.openxmlformats.org/officeDocument/2006/relationships/image" Target="../media/image2.svg"/><Relationship Id="rId1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5" Type="http://schemas.openxmlformats.org/officeDocument/2006/relationships/theme" Target="../theme/theme8.xml"/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5" Type="http://schemas.openxmlformats.org/officeDocument/2006/relationships/theme" Target="../theme/theme9.xml"/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2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4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4" y="6704014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9" y="6704014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l" defTabSz="964565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300" indent="-241300" algn="l" defTabSz="964565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5" kern="1200">
          <a:solidFill>
            <a:schemeClr val="tx1"/>
          </a:solidFill>
          <a:latin typeface="+mn-lt"/>
          <a:ea typeface="+mn-ea"/>
          <a:cs typeface="+mn-cs"/>
        </a:defRPr>
      </a:lvl1pPr>
      <a:lvl2pPr marL="72326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052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10" kern="1200">
          <a:solidFill>
            <a:schemeClr val="tx1"/>
          </a:solidFill>
          <a:latin typeface="+mn-lt"/>
          <a:ea typeface="+mn-ea"/>
          <a:cs typeface="+mn-cs"/>
        </a:defRPr>
      </a:lvl3pPr>
      <a:lvl4pPr marL="168783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16979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6517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3436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16325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98290" indent="-241300" algn="l" defTabSz="964565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19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456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653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84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1109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9306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75025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990" algn="l" defTabSz="96456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>
            <a:alphaModFix amt="9000"/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039" y="386189"/>
            <a:ext cx="11090672" cy="1397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039" y="1926475"/>
            <a:ext cx="11090672" cy="4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039" y="6703596"/>
            <a:ext cx="2893219" cy="386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7555E96-DCD9-48D6-A471-F106BFCC9594}" type="datetimeFigureOut">
              <a:rPr kumimoji="0" lang="zh-CN" altLang="en-US" sz="16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461" y="6703596"/>
            <a:ext cx="4339828" cy="386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1492" y="6703596"/>
            <a:ext cx="2893219" cy="3861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E52B3C9-1C57-4459-8B5C-595583CCF347}" type="slidenum">
              <a:rPr kumimoji="0" lang="zh-CN" altLang="en-US" sz="168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68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</p:sldLayoutIdLst>
  <p:txStyles>
    <p:titleStyle>
      <a:lvl1pPr algn="l" defTabSz="1285875" rtl="0" eaLnBrk="1" latinLnBrk="0" hangingPunct="1">
        <a:lnSpc>
          <a:spcPct val="90000"/>
        </a:lnSpc>
        <a:spcBef>
          <a:spcPct val="0"/>
        </a:spcBef>
        <a:buNone/>
        <a:defRPr sz="61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310" indent="-321310" algn="l" defTabSz="1285875" rtl="0" eaLnBrk="1" latinLnBrk="0" hangingPunct="1">
        <a:lnSpc>
          <a:spcPct val="90000"/>
        </a:lnSpc>
        <a:spcBef>
          <a:spcPts val="1405"/>
        </a:spcBef>
        <a:buFont typeface="Arial" panose="020B0604020202020204" pitchFamily="34" charset="0"/>
        <a:buChar char="•"/>
        <a:defRPr sz="3935" kern="1200">
          <a:solidFill>
            <a:schemeClr val="tx1"/>
          </a:solidFill>
          <a:latin typeface="+mn-lt"/>
          <a:ea typeface="+mn-ea"/>
          <a:cs typeface="+mn-cs"/>
        </a:defRPr>
      </a:lvl1pPr>
      <a:lvl2pPr marL="964565" indent="-321310" algn="l" defTabSz="1285875" rtl="0" eaLnBrk="1" latinLnBrk="0" hangingPunct="1">
        <a:lnSpc>
          <a:spcPct val="90000"/>
        </a:lnSpc>
        <a:spcBef>
          <a:spcPts val="705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2pPr>
      <a:lvl3pPr marL="1607185" indent="-321310" algn="l" defTabSz="1285875" rtl="0" eaLnBrk="1" latinLnBrk="0" hangingPunct="1">
        <a:lnSpc>
          <a:spcPct val="90000"/>
        </a:lnSpc>
        <a:spcBef>
          <a:spcPts val="705"/>
        </a:spcBef>
        <a:buFont typeface="Arial" panose="020B0604020202020204" pitchFamily="34" charset="0"/>
        <a:buChar char="•"/>
        <a:defRPr sz="2810" kern="1200">
          <a:solidFill>
            <a:schemeClr val="tx1"/>
          </a:solidFill>
          <a:latin typeface="+mn-lt"/>
          <a:ea typeface="+mn-ea"/>
          <a:cs typeface="+mn-cs"/>
        </a:defRPr>
      </a:lvl3pPr>
      <a:lvl4pPr marL="2250440" indent="-321310" algn="l" defTabSz="1285875" rtl="0" eaLnBrk="1" latinLnBrk="0" hangingPunct="1">
        <a:lnSpc>
          <a:spcPct val="90000"/>
        </a:lnSpc>
        <a:spcBef>
          <a:spcPts val="70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4pPr>
      <a:lvl5pPr marL="2893060" indent="-321310" algn="l" defTabSz="1285875" rtl="0" eaLnBrk="1" latinLnBrk="0" hangingPunct="1">
        <a:lnSpc>
          <a:spcPct val="90000"/>
        </a:lnSpc>
        <a:spcBef>
          <a:spcPts val="70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5pPr>
      <a:lvl6pPr marL="3536315" indent="-321310" algn="l" defTabSz="1285875" rtl="0" eaLnBrk="1" latinLnBrk="0" hangingPunct="1">
        <a:lnSpc>
          <a:spcPct val="90000"/>
        </a:lnSpc>
        <a:spcBef>
          <a:spcPts val="70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6pPr>
      <a:lvl7pPr marL="4178935" indent="-321310" algn="l" defTabSz="1285875" rtl="0" eaLnBrk="1" latinLnBrk="0" hangingPunct="1">
        <a:lnSpc>
          <a:spcPct val="90000"/>
        </a:lnSpc>
        <a:spcBef>
          <a:spcPts val="70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7pPr>
      <a:lvl8pPr marL="4821555" indent="-321310" algn="l" defTabSz="1285875" rtl="0" eaLnBrk="1" latinLnBrk="0" hangingPunct="1">
        <a:lnSpc>
          <a:spcPct val="90000"/>
        </a:lnSpc>
        <a:spcBef>
          <a:spcPts val="70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8pPr>
      <a:lvl9pPr marL="5464810" indent="-321310" algn="l" defTabSz="1285875" rtl="0" eaLnBrk="1" latinLnBrk="0" hangingPunct="1">
        <a:lnSpc>
          <a:spcPct val="90000"/>
        </a:lnSpc>
        <a:spcBef>
          <a:spcPts val="705"/>
        </a:spcBef>
        <a:buFont typeface="Arial" panose="020B0604020202020204" pitchFamily="34" charset="0"/>
        <a:buChar char="•"/>
        <a:defRPr sz="2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1pPr>
      <a:lvl2pPr marL="64262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3pPr>
      <a:lvl4pPr marL="1928495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4pPr>
      <a:lvl5pPr marL="257175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5pPr>
      <a:lvl6pPr marL="321437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6pPr>
      <a:lvl7pPr marL="3857625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7pPr>
      <a:lvl8pPr marL="4500245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8pPr>
      <a:lvl9pPr marL="5143500" algn="l" defTabSz="1285875" rtl="0" eaLnBrk="1" latinLnBrk="0" hangingPunct="1">
        <a:defRPr sz="2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C75D5-F6F1-4555-B460-EB2267FADD7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2385A-CB34-4BF3-9B80-F6517A2FE453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943" y="219366"/>
            <a:ext cx="2595096" cy="948687"/>
          </a:xfrm>
          <a:prstGeom prst="rect">
            <a:avLst/>
          </a:prstGeom>
          <a:effectLst/>
        </p:spPr>
      </p:pic>
      <p:sp>
        <p:nvSpPr>
          <p:cNvPr id="8" name="矩形 7"/>
          <p:cNvSpPr/>
          <p:nvPr userDrawn="1"/>
        </p:nvSpPr>
        <p:spPr>
          <a:xfrm>
            <a:off x="347240" y="254643"/>
            <a:ext cx="555585" cy="555585"/>
          </a:xfrm>
          <a:prstGeom prst="rect">
            <a:avLst/>
          </a:prstGeom>
          <a:solidFill>
            <a:srgbClr val="003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矩形 8"/>
          <p:cNvSpPr/>
          <p:nvPr userDrawn="1"/>
        </p:nvSpPr>
        <p:spPr>
          <a:xfrm>
            <a:off x="735956" y="649982"/>
            <a:ext cx="333737" cy="333737"/>
          </a:xfrm>
          <a:prstGeom prst="rect">
            <a:avLst/>
          </a:prstGeom>
          <a:solidFill>
            <a:srgbClr val="003F88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矩形 9"/>
          <p:cNvSpPr/>
          <p:nvPr userDrawn="1"/>
        </p:nvSpPr>
        <p:spPr>
          <a:xfrm>
            <a:off x="0" y="6661808"/>
            <a:ext cx="12262023" cy="410901"/>
          </a:xfrm>
          <a:prstGeom prst="rect">
            <a:avLst/>
          </a:prstGeom>
          <a:solidFill>
            <a:srgbClr val="003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矩形 10"/>
          <p:cNvSpPr/>
          <p:nvPr userDrawn="1"/>
        </p:nvSpPr>
        <p:spPr>
          <a:xfrm>
            <a:off x="12000294" y="6424638"/>
            <a:ext cx="405745" cy="351376"/>
          </a:xfrm>
          <a:prstGeom prst="rect">
            <a:avLst/>
          </a:prstGeom>
          <a:solidFill>
            <a:srgbClr val="003F88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BF82D2-7A68-459D-A996-9BDDA2518FA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1EE5D-26FB-46D5-A381-ECFB35BF1D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47240" y="254643"/>
            <a:ext cx="555585" cy="555585"/>
          </a:xfrm>
          <a:prstGeom prst="rect">
            <a:avLst/>
          </a:prstGeom>
          <a:solidFill>
            <a:srgbClr val="003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矩形 7"/>
          <p:cNvSpPr/>
          <p:nvPr userDrawn="1"/>
        </p:nvSpPr>
        <p:spPr>
          <a:xfrm>
            <a:off x="735956" y="649982"/>
            <a:ext cx="333737" cy="333737"/>
          </a:xfrm>
          <a:prstGeom prst="rect">
            <a:avLst/>
          </a:prstGeom>
          <a:solidFill>
            <a:srgbClr val="003F88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975" y="64930"/>
            <a:ext cx="2595096" cy="948687"/>
          </a:xfrm>
          <a:prstGeom prst="rect">
            <a:avLst/>
          </a:prstGeom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BF82D2-7A68-459D-A996-9BDDA2518FA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E01EE5D-26FB-46D5-A381-ECFB35BF1D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2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4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4" y="6704014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9" y="6704014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1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5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5" y="6704015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90" y="6704015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212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2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4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4" y="6704014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9" y="6704014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20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8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12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06.xml"/><Relationship Id="rId3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06.xml"/><Relationship Id="rId4" Type="http://schemas.openxmlformats.org/officeDocument/2006/relationships/image" Target="../media/image16.pn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06.xml"/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2.xml"/><Relationship Id="rId3" Type="http://schemas.openxmlformats.org/officeDocument/2006/relationships/image" Target="../media/image15.png"/><Relationship Id="rId2" Type="http://schemas.openxmlformats.org/officeDocument/2006/relationships/tags" Target="../tags/tag8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34925" y="1744345"/>
            <a:ext cx="12919710" cy="2387600"/>
          </a:xfrm>
          <a:prstGeom prst="rect">
            <a:avLst/>
          </a:prstGeom>
          <a:solidFill>
            <a:srgbClr val="B01F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pic>
        <p:nvPicPr>
          <p:cNvPr id="106" name="图片 105"/>
          <p:cNvPicPr>
            <a:picLocks noChangeAspect="1"/>
          </p:cNvPicPr>
          <p:nvPr/>
        </p:nvPicPr>
        <p:blipFill rotWithShape="1">
          <a:blip r:embed="rId1" cstate="print"/>
          <a:srcRect l="6935" t="20305" r="1244" b="47236"/>
          <a:stretch>
            <a:fillRect/>
          </a:stretch>
        </p:blipFill>
        <p:spPr>
          <a:xfrm>
            <a:off x="-17362" y="3814117"/>
            <a:ext cx="12893474" cy="3418533"/>
          </a:xfrm>
          <a:prstGeom prst="rect">
            <a:avLst/>
          </a:prstGeom>
        </p:spPr>
      </p:pic>
      <p:sp>
        <p:nvSpPr>
          <p:cNvPr id="110" name="矩形 109"/>
          <p:cNvSpPr/>
          <p:nvPr/>
        </p:nvSpPr>
        <p:spPr>
          <a:xfrm>
            <a:off x="-13501" y="5795242"/>
            <a:ext cx="12871898" cy="1446105"/>
          </a:xfrm>
          <a:prstGeom prst="rect">
            <a:avLst/>
          </a:prstGeom>
          <a:gradFill>
            <a:gsLst>
              <a:gs pos="0">
                <a:srgbClr val="F2F2F2">
                  <a:alpha val="0"/>
                </a:srgbClr>
              </a:gs>
              <a:gs pos="47000">
                <a:schemeClr val="tx1">
                  <a:alpha val="20000"/>
                </a:schemeClr>
              </a:gs>
              <a:gs pos="100000">
                <a:schemeClr val="tx1">
                  <a:alpha val="6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https://ic.zju.edu.cn/_upload/article/images/c8/4e/8b36a5b64ce6b4bd35db81c02f17/93e3819d-f692-4d5e-a88f-ae31e1347c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83" y="-272107"/>
            <a:ext cx="2592288" cy="169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24" descr="金色立体质感党徽党建免抠素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79" y="1735648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7" descr="金边红色党建边框党政建党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260990"/>
            <a:ext cx="12192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文本框 86"/>
          <p:cNvSpPr txBox="1"/>
          <p:nvPr/>
        </p:nvSpPr>
        <p:spPr>
          <a:xfrm>
            <a:off x="3981616" y="736074"/>
            <a:ext cx="4838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B01F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目 录</a:t>
            </a:r>
            <a:endParaRPr lang="zh-CN" altLang="en-US" sz="6000" b="1" dirty="0">
              <a:solidFill>
                <a:srgbClr val="B01F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9" name="Freeform 5"/>
          <p:cNvSpPr/>
          <p:nvPr>
            <p:custDataLst>
              <p:tags r:id="rId2"/>
            </p:custDataLst>
          </p:nvPr>
        </p:nvSpPr>
        <p:spPr bwMode="auto">
          <a:xfrm>
            <a:off x="4490823" y="2085663"/>
            <a:ext cx="648163" cy="648163"/>
          </a:xfrm>
          <a:prstGeom prst="roundRect">
            <a:avLst>
              <a:gd name="adj" fmla="val 11850"/>
            </a:avLst>
          </a:prstGeom>
          <a:solidFill>
            <a:srgbClr val="B01F24"/>
          </a:solidFill>
          <a:ln w="952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anchor="ctr" anchorCtr="0" compatLnSpc="1"/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3" name="Freeform 5"/>
          <p:cNvSpPr/>
          <p:nvPr>
            <p:custDataLst>
              <p:tags r:id="rId3"/>
            </p:custDataLst>
          </p:nvPr>
        </p:nvSpPr>
        <p:spPr bwMode="auto">
          <a:xfrm>
            <a:off x="4490823" y="2898932"/>
            <a:ext cx="648163" cy="648163"/>
          </a:xfrm>
          <a:prstGeom prst="roundRect">
            <a:avLst>
              <a:gd name="adj" fmla="val 11850"/>
            </a:avLst>
          </a:prstGeom>
          <a:solidFill>
            <a:srgbClr val="B01F24"/>
          </a:solidFill>
          <a:ln w="952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anchor="ctr" anchorCtr="0" compatLnSpc="1"/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Freeform 5"/>
          <p:cNvSpPr/>
          <p:nvPr>
            <p:custDataLst>
              <p:tags r:id="rId4"/>
            </p:custDataLst>
          </p:nvPr>
        </p:nvSpPr>
        <p:spPr bwMode="auto">
          <a:xfrm>
            <a:off x="4490823" y="3687906"/>
            <a:ext cx="648000" cy="648000"/>
          </a:xfrm>
          <a:prstGeom prst="roundRect">
            <a:avLst>
              <a:gd name="adj" fmla="val 11850"/>
            </a:avLst>
          </a:prstGeom>
          <a:solidFill>
            <a:srgbClr val="B01F24"/>
          </a:solidFill>
          <a:ln w="952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anchor="ctr" anchorCtr="0" compatLnSpc="1"/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Freeform 5"/>
          <p:cNvSpPr/>
          <p:nvPr>
            <p:custDataLst>
              <p:tags r:id="rId5"/>
            </p:custDataLst>
          </p:nvPr>
        </p:nvSpPr>
        <p:spPr bwMode="auto">
          <a:xfrm>
            <a:off x="4490823" y="4533726"/>
            <a:ext cx="648000" cy="648000"/>
          </a:xfrm>
          <a:prstGeom prst="roundRect">
            <a:avLst>
              <a:gd name="adj" fmla="val 11850"/>
            </a:avLst>
          </a:prstGeom>
          <a:solidFill>
            <a:srgbClr val="B01F24"/>
          </a:solidFill>
          <a:ln w="95250"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45720" rIns="0" bIns="45720" numCol="1" anchor="ctr" anchorCtr="0" compatLnSpc="1"/>
          <a:lstStyle/>
          <a:p>
            <a:pPr algn="ctr"/>
            <a:r>
              <a:rPr lang="en-US" altLang="zh-C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zh-CN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1" name="Picture 2" descr="https://ic.zju.edu.cn/_upload/article/images/c8/4e/8b36a5b64ce6b4bd35db81c02f17/93e3819d-f692-4d5e-a88f-ae31e1347cc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83" y="-272107"/>
            <a:ext cx="2592288" cy="169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48" descr="图片包含 人, 伞, 男人, 桌子&#10;&#10;描述已自动生成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5663"/>
            <a:ext cx="4296347" cy="515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8" descr="金色立体五星国庆节党建装饰免抠素材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921" y="5181726"/>
            <a:ext cx="272415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24" descr="金色立体质感党徽党建免抠素材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47" y="635917"/>
            <a:ext cx="1350836" cy="135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89375" y="1024037"/>
            <a:ext cx="9823756" cy="5507152"/>
          </a:xfrm>
          <a:prstGeom prst="rect">
            <a:avLst/>
          </a:prstGeom>
          <a:noFill/>
          <a:ln w="63500">
            <a:solidFill>
              <a:srgbClr val="B01F2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79525" y="1744345"/>
            <a:ext cx="10344785" cy="26912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000" b="1" u="sng" kern="0" dirty="0">
                <a:solidFill>
                  <a:srgbClr val="B01F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01</a:t>
            </a:r>
            <a:endParaRPr lang="en-US" altLang="zh-CN" sz="6000" b="1" u="sng" kern="0" dirty="0">
              <a:solidFill>
                <a:srgbClr val="B01F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6000" b="1" u="sng" kern="0" dirty="0">
                <a:solidFill>
                  <a:srgbClr val="B01F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×</a:t>
            </a:r>
            <a:r>
              <a:rPr lang="en-US" altLang="zh-CN" sz="6000" b="1" u="sng" kern="0" dirty="0">
                <a:solidFill>
                  <a:srgbClr val="B01F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×</a:t>
            </a:r>
            <a:endParaRPr lang="en-US" altLang="zh-CN" sz="6000" b="1" u="sng" kern="0" dirty="0">
              <a:solidFill>
                <a:srgbClr val="B01F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/>
          <a:srcRect t="32930" b="37089"/>
          <a:stretch>
            <a:fillRect/>
          </a:stretch>
        </p:blipFill>
        <p:spPr>
          <a:xfrm>
            <a:off x="0" y="4545547"/>
            <a:ext cx="12858750" cy="3247242"/>
          </a:xfrm>
          <a:prstGeom prst="rect">
            <a:avLst/>
          </a:prstGeom>
        </p:spPr>
      </p:pic>
      <p:pic>
        <p:nvPicPr>
          <p:cNvPr id="103" name="Picture 2" descr="https://ic.zju.edu.cn/_upload/article/images/c8/4e/8b36a5b64ce6b4bd35db81c02f17/93e3819d-f692-4d5e-a88f-ae31e1347c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783" y="-272107"/>
            <a:ext cx="2592288" cy="169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图片 24" descr="金色立体质感党徽党建免抠素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44" y="813055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545464" y="1184548"/>
            <a:ext cx="6691605" cy="417605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60000"/>
                </a:schemeClr>
              </a:gs>
              <a:gs pos="100000">
                <a:schemeClr val="bg2">
                  <a:lumMod val="90000"/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平行四边形 3"/>
          <p:cNvSpPr/>
          <p:nvPr/>
        </p:nvSpPr>
        <p:spPr>
          <a:xfrm>
            <a:off x="-280529" y="205396"/>
            <a:ext cx="9559272" cy="592377"/>
          </a:xfrm>
          <a:prstGeom prst="parallelogram">
            <a:avLst>
              <a:gd name="adj" fmla="val 48207"/>
            </a:avLst>
          </a:prstGeom>
          <a:solidFill>
            <a:srgbClr val="B01F24"/>
          </a:solidFill>
          <a:ln w="15875">
            <a:solidFill>
              <a:srgbClr val="B0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27" tIns="36163" rIns="72327" bIns="36163" rtlCol="0" anchor="ctr"/>
          <a:lstStyle/>
          <a:p>
            <a:endParaRPr lang="zh-CN" altLang="en-US" sz="168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774432" y="212895"/>
            <a:ext cx="2981593" cy="592405"/>
          </a:xfrm>
          <a:prstGeom prst="rect">
            <a:avLst/>
          </a:prstGeom>
          <a:noFill/>
          <a:ln w="15875">
            <a:noFill/>
          </a:ln>
        </p:spPr>
        <p:txBody>
          <a:bodyPr wrap="square" lIns="72327" tIns="36163" rIns="72327" bIns="36163">
            <a:spAutoFit/>
          </a:bodyPr>
          <a:lstStyle/>
          <a:p>
            <a:r>
              <a:rPr lang="zh-CN" altLang="en-US" sz="33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en-US" altLang="zh-CN" sz="33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XXXXX</a:t>
            </a:r>
            <a:endParaRPr lang="en-GB" altLang="zh-CN" sz="337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-9010" y="857185"/>
            <a:ext cx="8941335" cy="0"/>
          </a:xfrm>
          <a:prstGeom prst="line">
            <a:avLst/>
          </a:prstGeom>
          <a:noFill/>
          <a:ln w="44450" cap="flat" cmpd="sng" algn="ctr">
            <a:solidFill>
              <a:srgbClr val="B01F24"/>
            </a:solidFill>
            <a:prstDash val="solid"/>
          </a:ln>
          <a:effectLst/>
        </p:spPr>
      </p:cxnSp>
      <p:pic>
        <p:nvPicPr>
          <p:cNvPr id="6" name="图片 5" descr="文本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4" y="-227890"/>
            <a:ext cx="2398568" cy="152249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206085" y="5705059"/>
            <a:ext cx="5801425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buClr>
                <a:srgbClr val="FFFFFF"/>
              </a:buClr>
              <a:buFont typeface="Wingdings" panose="05000000000000000000" pitchFamily="2" charset="2"/>
              <a:buChar char="v"/>
            </a:pPr>
            <a:r>
              <a:rPr lang="en-US" altLang="zh-CN" sz="22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××</a:t>
            </a:r>
            <a:endParaRPr lang="zh-CN" altLang="en-US" sz="22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45465" y="1136650"/>
            <a:ext cx="1241615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B01F2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01××</a:t>
            </a:r>
            <a:endParaRPr lang="zh-CN" altLang="en-US" sz="2400" b="1" dirty="0">
              <a:solidFill>
                <a:srgbClr val="B01F2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08695" y="1166998"/>
            <a:ext cx="144000" cy="417605"/>
          </a:xfrm>
          <a:prstGeom prst="rect">
            <a:avLst/>
          </a:prstGeom>
          <a:solidFill>
            <a:srgbClr val="B01F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97865" y="1289050"/>
            <a:ext cx="1241615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zh-CN" altLang="en-US" sz="2400" b="1" dirty="0">
              <a:solidFill>
                <a:srgbClr val="B01F2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2" name="矩形 31"/>
          <p:cNvSpPr/>
          <p:nvPr>
            <p:custDataLst>
              <p:tags r:id="rId2"/>
            </p:custDataLst>
          </p:nvPr>
        </p:nvSpPr>
        <p:spPr>
          <a:xfrm>
            <a:off x="501650" y="1889125"/>
            <a:ext cx="11979910" cy="421068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8590CA"/>
                </a:solidFill>
              </a14:hiddenFill>
            </a:ext>
          </a:extLst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600" spc="1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4" name="图片 24" descr="金色立体质感党徽党建免抠素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43" y="86137"/>
            <a:ext cx="894443" cy="89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>
            <a:off x="-280529" y="171636"/>
            <a:ext cx="9559272" cy="592377"/>
          </a:xfrm>
          <a:prstGeom prst="parallelogram">
            <a:avLst>
              <a:gd name="adj" fmla="val 48207"/>
            </a:avLst>
          </a:prstGeom>
          <a:solidFill>
            <a:srgbClr val="B01F24"/>
          </a:solidFill>
          <a:ln w="15875">
            <a:solidFill>
              <a:srgbClr val="B0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27" tIns="36163" rIns="72327" bIns="36163" rtlCol="0" anchor="ctr"/>
          <a:lstStyle/>
          <a:p>
            <a:endParaRPr lang="zh-CN" altLang="en-US" sz="168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-9010" y="857185"/>
            <a:ext cx="8941335" cy="0"/>
          </a:xfrm>
          <a:prstGeom prst="line">
            <a:avLst/>
          </a:prstGeom>
          <a:noFill/>
          <a:ln w="44450" cap="flat" cmpd="sng" algn="ctr">
            <a:solidFill>
              <a:srgbClr val="B01F24"/>
            </a:solidFill>
            <a:prstDash val="solid"/>
          </a:ln>
          <a:effectLst/>
        </p:spPr>
      </p:cxnSp>
      <p:pic>
        <p:nvPicPr>
          <p:cNvPr id="6" name="图片 5" descr="文本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4" y="-227890"/>
            <a:ext cx="2398568" cy="1522499"/>
          </a:xfrm>
          <a:prstGeom prst="rect">
            <a:avLst/>
          </a:prstGeom>
        </p:spPr>
      </p:pic>
      <p:sp>
        <p:nvSpPr>
          <p:cNvPr id="7" name="任意多边形: 形状 6"/>
          <p:cNvSpPr/>
          <p:nvPr/>
        </p:nvSpPr>
        <p:spPr>
          <a:xfrm flipV="1">
            <a:off x="2989918" y="5565652"/>
            <a:ext cx="6840000" cy="720987"/>
          </a:xfrm>
          <a:custGeom>
            <a:avLst/>
            <a:gdLst>
              <a:gd name="connsiteX0" fmla="*/ 62676 w 8568952"/>
              <a:gd name="connsiteY0" fmla="*/ 720000 h 720000"/>
              <a:gd name="connsiteX1" fmla="*/ 354400 w 8568952"/>
              <a:gd name="connsiteY1" fmla="*/ 720000 h 720000"/>
              <a:gd name="connsiteX2" fmla="*/ 398477 w 8568952"/>
              <a:gd name="connsiteY2" fmla="*/ 653885 h 720000"/>
              <a:gd name="connsiteX3" fmla="*/ 442554 w 8568952"/>
              <a:gd name="connsiteY3" fmla="*/ 720000 h 720000"/>
              <a:gd name="connsiteX4" fmla="*/ 8506276 w 8568952"/>
              <a:gd name="connsiteY4" fmla="*/ 720000 h 720000"/>
              <a:gd name="connsiteX5" fmla="*/ 8568952 w 8568952"/>
              <a:gd name="connsiteY5" fmla="*/ 657324 h 720000"/>
              <a:gd name="connsiteX6" fmla="*/ 8568952 w 8568952"/>
              <a:gd name="connsiteY6" fmla="*/ 62676 h 720000"/>
              <a:gd name="connsiteX7" fmla="*/ 8506276 w 8568952"/>
              <a:gd name="connsiteY7" fmla="*/ 0 h 720000"/>
              <a:gd name="connsiteX8" fmla="*/ 62676 w 8568952"/>
              <a:gd name="connsiteY8" fmla="*/ 0 h 720000"/>
              <a:gd name="connsiteX9" fmla="*/ 0 w 8568952"/>
              <a:gd name="connsiteY9" fmla="*/ 62676 h 720000"/>
              <a:gd name="connsiteX10" fmla="*/ 0 w 8568952"/>
              <a:gd name="connsiteY10" fmla="*/ 657324 h 720000"/>
              <a:gd name="connsiteX11" fmla="*/ 62676 w 8568952"/>
              <a:gd name="connsiteY11" fmla="*/ 72000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8952" h="720000">
                <a:moveTo>
                  <a:pt x="62676" y="720000"/>
                </a:moveTo>
                <a:lnTo>
                  <a:pt x="354400" y="720000"/>
                </a:lnTo>
                <a:lnTo>
                  <a:pt x="398477" y="653885"/>
                </a:lnTo>
                <a:lnTo>
                  <a:pt x="442554" y="720000"/>
                </a:lnTo>
                <a:lnTo>
                  <a:pt x="8506276" y="720000"/>
                </a:lnTo>
                <a:cubicBezTo>
                  <a:pt x="8540891" y="720000"/>
                  <a:pt x="8568952" y="691939"/>
                  <a:pt x="8568952" y="657324"/>
                </a:cubicBezTo>
                <a:lnTo>
                  <a:pt x="8568952" y="62676"/>
                </a:lnTo>
                <a:cubicBezTo>
                  <a:pt x="8568952" y="28061"/>
                  <a:pt x="8540891" y="0"/>
                  <a:pt x="8506276" y="0"/>
                </a:cubicBezTo>
                <a:lnTo>
                  <a:pt x="62676" y="0"/>
                </a:lnTo>
                <a:cubicBezTo>
                  <a:pt x="28061" y="0"/>
                  <a:pt x="0" y="28061"/>
                  <a:pt x="0" y="62676"/>
                </a:cubicBezTo>
                <a:lnTo>
                  <a:pt x="0" y="657324"/>
                </a:lnTo>
                <a:cubicBezTo>
                  <a:pt x="0" y="691939"/>
                  <a:pt x="28061" y="720000"/>
                  <a:pt x="62676" y="720000"/>
                </a:cubicBezTo>
                <a:close/>
              </a:path>
            </a:pathLst>
          </a:custGeom>
          <a:solidFill>
            <a:srgbClr val="B01F2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任意多边形: 形状 144"/>
          <p:cNvSpPr/>
          <p:nvPr>
            <p:custDataLst>
              <p:tags r:id="rId2"/>
            </p:custDataLst>
          </p:nvPr>
        </p:nvSpPr>
        <p:spPr>
          <a:xfrm flipV="1">
            <a:off x="2972138" y="4567002"/>
            <a:ext cx="6840000" cy="802134"/>
          </a:xfrm>
          <a:custGeom>
            <a:avLst/>
            <a:gdLst>
              <a:gd name="connsiteX0" fmla="*/ 62676 w 8568952"/>
              <a:gd name="connsiteY0" fmla="*/ 801036 h 801036"/>
              <a:gd name="connsiteX1" fmla="*/ 354906 w 8568952"/>
              <a:gd name="connsiteY1" fmla="*/ 801036 h 801036"/>
              <a:gd name="connsiteX2" fmla="*/ 398477 w 8568952"/>
              <a:gd name="connsiteY2" fmla="*/ 735679 h 801036"/>
              <a:gd name="connsiteX3" fmla="*/ 442048 w 8568952"/>
              <a:gd name="connsiteY3" fmla="*/ 801036 h 801036"/>
              <a:gd name="connsiteX4" fmla="*/ 8506276 w 8568952"/>
              <a:gd name="connsiteY4" fmla="*/ 801036 h 801036"/>
              <a:gd name="connsiteX5" fmla="*/ 8568952 w 8568952"/>
              <a:gd name="connsiteY5" fmla="*/ 738360 h 801036"/>
              <a:gd name="connsiteX6" fmla="*/ 8568952 w 8568952"/>
              <a:gd name="connsiteY6" fmla="*/ 143712 h 801036"/>
              <a:gd name="connsiteX7" fmla="*/ 8506276 w 8568952"/>
              <a:gd name="connsiteY7" fmla="*/ 81036 h 801036"/>
              <a:gd name="connsiteX8" fmla="*/ 452501 w 8568952"/>
              <a:gd name="connsiteY8" fmla="*/ 81036 h 801036"/>
              <a:gd name="connsiteX9" fmla="*/ 398477 w 8568952"/>
              <a:gd name="connsiteY9" fmla="*/ 0 h 801036"/>
              <a:gd name="connsiteX10" fmla="*/ 344453 w 8568952"/>
              <a:gd name="connsiteY10" fmla="*/ 81036 h 801036"/>
              <a:gd name="connsiteX11" fmla="*/ 62676 w 8568952"/>
              <a:gd name="connsiteY11" fmla="*/ 81036 h 801036"/>
              <a:gd name="connsiteX12" fmla="*/ 0 w 8568952"/>
              <a:gd name="connsiteY12" fmla="*/ 143712 h 801036"/>
              <a:gd name="connsiteX13" fmla="*/ 0 w 8568952"/>
              <a:gd name="connsiteY13" fmla="*/ 738360 h 801036"/>
              <a:gd name="connsiteX14" fmla="*/ 62676 w 8568952"/>
              <a:gd name="connsiteY14" fmla="*/ 801036 h 80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68952" h="801036">
                <a:moveTo>
                  <a:pt x="62676" y="801036"/>
                </a:moveTo>
                <a:lnTo>
                  <a:pt x="354906" y="801036"/>
                </a:lnTo>
                <a:lnTo>
                  <a:pt x="398477" y="735679"/>
                </a:lnTo>
                <a:lnTo>
                  <a:pt x="442048" y="801036"/>
                </a:lnTo>
                <a:lnTo>
                  <a:pt x="8506276" y="801036"/>
                </a:lnTo>
                <a:cubicBezTo>
                  <a:pt x="8540891" y="801036"/>
                  <a:pt x="8568952" y="772975"/>
                  <a:pt x="8568952" y="738360"/>
                </a:cubicBezTo>
                <a:lnTo>
                  <a:pt x="8568952" y="143712"/>
                </a:lnTo>
                <a:cubicBezTo>
                  <a:pt x="8568952" y="109097"/>
                  <a:pt x="8540891" y="81036"/>
                  <a:pt x="8506276" y="81036"/>
                </a:cubicBezTo>
                <a:lnTo>
                  <a:pt x="452501" y="81036"/>
                </a:lnTo>
                <a:lnTo>
                  <a:pt x="398477" y="0"/>
                </a:lnTo>
                <a:lnTo>
                  <a:pt x="344453" y="81036"/>
                </a:lnTo>
                <a:lnTo>
                  <a:pt x="62676" y="81036"/>
                </a:lnTo>
                <a:cubicBezTo>
                  <a:pt x="28061" y="81036"/>
                  <a:pt x="0" y="109097"/>
                  <a:pt x="0" y="143712"/>
                </a:cubicBezTo>
                <a:lnTo>
                  <a:pt x="0" y="738360"/>
                </a:lnTo>
                <a:cubicBezTo>
                  <a:pt x="0" y="772975"/>
                  <a:pt x="28061" y="801036"/>
                  <a:pt x="62676" y="8010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: 形状 8"/>
          <p:cNvSpPr/>
          <p:nvPr/>
        </p:nvSpPr>
        <p:spPr>
          <a:xfrm flipV="1">
            <a:off x="2972138" y="2505319"/>
            <a:ext cx="6840000" cy="802895"/>
          </a:xfrm>
          <a:custGeom>
            <a:avLst/>
            <a:gdLst>
              <a:gd name="connsiteX0" fmla="*/ 62676 w 8568952"/>
              <a:gd name="connsiteY0" fmla="*/ 801795 h 801795"/>
              <a:gd name="connsiteX1" fmla="*/ 354400 w 8568952"/>
              <a:gd name="connsiteY1" fmla="*/ 801795 h 801795"/>
              <a:gd name="connsiteX2" fmla="*/ 398477 w 8568952"/>
              <a:gd name="connsiteY2" fmla="*/ 735680 h 801795"/>
              <a:gd name="connsiteX3" fmla="*/ 442554 w 8568952"/>
              <a:gd name="connsiteY3" fmla="*/ 801795 h 801795"/>
              <a:gd name="connsiteX4" fmla="*/ 8506276 w 8568952"/>
              <a:gd name="connsiteY4" fmla="*/ 801795 h 801795"/>
              <a:gd name="connsiteX5" fmla="*/ 8568952 w 8568952"/>
              <a:gd name="connsiteY5" fmla="*/ 739119 h 801795"/>
              <a:gd name="connsiteX6" fmla="*/ 8568952 w 8568952"/>
              <a:gd name="connsiteY6" fmla="*/ 144471 h 801795"/>
              <a:gd name="connsiteX7" fmla="*/ 8506276 w 8568952"/>
              <a:gd name="connsiteY7" fmla="*/ 81795 h 801795"/>
              <a:gd name="connsiteX8" fmla="*/ 453007 w 8568952"/>
              <a:gd name="connsiteY8" fmla="*/ 81795 h 801795"/>
              <a:gd name="connsiteX9" fmla="*/ 398477 w 8568952"/>
              <a:gd name="connsiteY9" fmla="*/ 0 h 801795"/>
              <a:gd name="connsiteX10" fmla="*/ 343947 w 8568952"/>
              <a:gd name="connsiteY10" fmla="*/ 81795 h 801795"/>
              <a:gd name="connsiteX11" fmla="*/ 62676 w 8568952"/>
              <a:gd name="connsiteY11" fmla="*/ 81795 h 801795"/>
              <a:gd name="connsiteX12" fmla="*/ 0 w 8568952"/>
              <a:gd name="connsiteY12" fmla="*/ 144471 h 801795"/>
              <a:gd name="connsiteX13" fmla="*/ 0 w 8568952"/>
              <a:gd name="connsiteY13" fmla="*/ 739119 h 801795"/>
              <a:gd name="connsiteX14" fmla="*/ 62676 w 8568952"/>
              <a:gd name="connsiteY14" fmla="*/ 801795 h 80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68952" h="801795">
                <a:moveTo>
                  <a:pt x="62676" y="801795"/>
                </a:moveTo>
                <a:lnTo>
                  <a:pt x="354400" y="801795"/>
                </a:lnTo>
                <a:lnTo>
                  <a:pt x="398477" y="735680"/>
                </a:lnTo>
                <a:lnTo>
                  <a:pt x="442554" y="801795"/>
                </a:lnTo>
                <a:lnTo>
                  <a:pt x="8506276" y="801795"/>
                </a:lnTo>
                <a:cubicBezTo>
                  <a:pt x="8540891" y="801795"/>
                  <a:pt x="8568952" y="773734"/>
                  <a:pt x="8568952" y="739119"/>
                </a:cubicBezTo>
                <a:lnTo>
                  <a:pt x="8568952" y="144471"/>
                </a:lnTo>
                <a:cubicBezTo>
                  <a:pt x="8568952" y="109856"/>
                  <a:pt x="8540891" y="81795"/>
                  <a:pt x="8506276" y="81795"/>
                </a:cubicBezTo>
                <a:lnTo>
                  <a:pt x="453007" y="81795"/>
                </a:lnTo>
                <a:lnTo>
                  <a:pt x="398477" y="0"/>
                </a:lnTo>
                <a:lnTo>
                  <a:pt x="343947" y="81795"/>
                </a:lnTo>
                <a:lnTo>
                  <a:pt x="62676" y="81795"/>
                </a:lnTo>
                <a:cubicBezTo>
                  <a:pt x="28061" y="81795"/>
                  <a:pt x="0" y="109856"/>
                  <a:pt x="0" y="144471"/>
                </a:cubicBezTo>
                <a:lnTo>
                  <a:pt x="0" y="739119"/>
                </a:lnTo>
                <a:cubicBezTo>
                  <a:pt x="0" y="773734"/>
                  <a:pt x="28061" y="801795"/>
                  <a:pt x="62676" y="8017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: 形状 9"/>
          <p:cNvSpPr/>
          <p:nvPr/>
        </p:nvSpPr>
        <p:spPr>
          <a:xfrm flipV="1">
            <a:off x="2972138" y="3559215"/>
            <a:ext cx="6840000" cy="802134"/>
          </a:xfrm>
          <a:custGeom>
            <a:avLst/>
            <a:gdLst>
              <a:gd name="connsiteX0" fmla="*/ 62676 w 8568952"/>
              <a:gd name="connsiteY0" fmla="*/ 801036 h 801036"/>
              <a:gd name="connsiteX1" fmla="*/ 354906 w 8568952"/>
              <a:gd name="connsiteY1" fmla="*/ 801036 h 801036"/>
              <a:gd name="connsiteX2" fmla="*/ 398477 w 8568952"/>
              <a:gd name="connsiteY2" fmla="*/ 735679 h 801036"/>
              <a:gd name="connsiteX3" fmla="*/ 442048 w 8568952"/>
              <a:gd name="connsiteY3" fmla="*/ 801036 h 801036"/>
              <a:gd name="connsiteX4" fmla="*/ 8506276 w 8568952"/>
              <a:gd name="connsiteY4" fmla="*/ 801036 h 801036"/>
              <a:gd name="connsiteX5" fmla="*/ 8568952 w 8568952"/>
              <a:gd name="connsiteY5" fmla="*/ 738360 h 801036"/>
              <a:gd name="connsiteX6" fmla="*/ 8568952 w 8568952"/>
              <a:gd name="connsiteY6" fmla="*/ 143712 h 801036"/>
              <a:gd name="connsiteX7" fmla="*/ 8506276 w 8568952"/>
              <a:gd name="connsiteY7" fmla="*/ 81036 h 801036"/>
              <a:gd name="connsiteX8" fmla="*/ 452501 w 8568952"/>
              <a:gd name="connsiteY8" fmla="*/ 81036 h 801036"/>
              <a:gd name="connsiteX9" fmla="*/ 398477 w 8568952"/>
              <a:gd name="connsiteY9" fmla="*/ 0 h 801036"/>
              <a:gd name="connsiteX10" fmla="*/ 344453 w 8568952"/>
              <a:gd name="connsiteY10" fmla="*/ 81036 h 801036"/>
              <a:gd name="connsiteX11" fmla="*/ 62676 w 8568952"/>
              <a:gd name="connsiteY11" fmla="*/ 81036 h 801036"/>
              <a:gd name="connsiteX12" fmla="*/ 0 w 8568952"/>
              <a:gd name="connsiteY12" fmla="*/ 143712 h 801036"/>
              <a:gd name="connsiteX13" fmla="*/ 0 w 8568952"/>
              <a:gd name="connsiteY13" fmla="*/ 738360 h 801036"/>
              <a:gd name="connsiteX14" fmla="*/ 62676 w 8568952"/>
              <a:gd name="connsiteY14" fmla="*/ 801036 h 80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68952" h="801036">
                <a:moveTo>
                  <a:pt x="62676" y="801036"/>
                </a:moveTo>
                <a:lnTo>
                  <a:pt x="354906" y="801036"/>
                </a:lnTo>
                <a:lnTo>
                  <a:pt x="398477" y="735679"/>
                </a:lnTo>
                <a:lnTo>
                  <a:pt x="442048" y="801036"/>
                </a:lnTo>
                <a:lnTo>
                  <a:pt x="8506276" y="801036"/>
                </a:lnTo>
                <a:cubicBezTo>
                  <a:pt x="8540891" y="801036"/>
                  <a:pt x="8568952" y="772975"/>
                  <a:pt x="8568952" y="738360"/>
                </a:cubicBezTo>
                <a:lnTo>
                  <a:pt x="8568952" y="143712"/>
                </a:lnTo>
                <a:cubicBezTo>
                  <a:pt x="8568952" y="109097"/>
                  <a:pt x="8540891" y="81036"/>
                  <a:pt x="8506276" y="81036"/>
                </a:cubicBezTo>
                <a:lnTo>
                  <a:pt x="452501" y="81036"/>
                </a:lnTo>
                <a:lnTo>
                  <a:pt x="398477" y="0"/>
                </a:lnTo>
                <a:lnTo>
                  <a:pt x="344453" y="81036"/>
                </a:lnTo>
                <a:lnTo>
                  <a:pt x="62676" y="81036"/>
                </a:lnTo>
                <a:cubicBezTo>
                  <a:pt x="28061" y="81036"/>
                  <a:pt x="0" y="109097"/>
                  <a:pt x="0" y="143712"/>
                </a:cubicBezTo>
                <a:lnTo>
                  <a:pt x="0" y="738360"/>
                </a:lnTo>
                <a:cubicBezTo>
                  <a:pt x="0" y="772975"/>
                  <a:pt x="28061" y="801036"/>
                  <a:pt x="62676" y="801036"/>
                </a:cubicBezTo>
                <a:close/>
              </a:path>
            </a:pathLst>
          </a:custGeom>
          <a:solidFill>
            <a:srgbClr val="B01F2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任意多边形: 形状 10"/>
          <p:cNvSpPr/>
          <p:nvPr/>
        </p:nvSpPr>
        <p:spPr>
          <a:xfrm flipV="1">
            <a:off x="2972138" y="1483808"/>
            <a:ext cx="6840000" cy="802134"/>
          </a:xfrm>
          <a:custGeom>
            <a:avLst/>
            <a:gdLst>
              <a:gd name="connsiteX0" fmla="*/ 62676 w 8568952"/>
              <a:gd name="connsiteY0" fmla="*/ 801036 h 801036"/>
              <a:gd name="connsiteX1" fmla="*/ 8506276 w 8568952"/>
              <a:gd name="connsiteY1" fmla="*/ 801036 h 801036"/>
              <a:gd name="connsiteX2" fmla="*/ 8568952 w 8568952"/>
              <a:gd name="connsiteY2" fmla="*/ 738360 h 801036"/>
              <a:gd name="connsiteX3" fmla="*/ 8568952 w 8568952"/>
              <a:gd name="connsiteY3" fmla="*/ 143712 h 801036"/>
              <a:gd name="connsiteX4" fmla="*/ 8506276 w 8568952"/>
              <a:gd name="connsiteY4" fmla="*/ 81036 h 801036"/>
              <a:gd name="connsiteX5" fmla="*/ 452501 w 8568952"/>
              <a:gd name="connsiteY5" fmla="*/ 81036 h 801036"/>
              <a:gd name="connsiteX6" fmla="*/ 398477 w 8568952"/>
              <a:gd name="connsiteY6" fmla="*/ 0 h 801036"/>
              <a:gd name="connsiteX7" fmla="*/ 344453 w 8568952"/>
              <a:gd name="connsiteY7" fmla="*/ 81036 h 801036"/>
              <a:gd name="connsiteX8" fmla="*/ 62676 w 8568952"/>
              <a:gd name="connsiteY8" fmla="*/ 81036 h 801036"/>
              <a:gd name="connsiteX9" fmla="*/ 0 w 8568952"/>
              <a:gd name="connsiteY9" fmla="*/ 143712 h 801036"/>
              <a:gd name="connsiteX10" fmla="*/ 0 w 8568952"/>
              <a:gd name="connsiteY10" fmla="*/ 738360 h 801036"/>
              <a:gd name="connsiteX11" fmla="*/ 62676 w 8568952"/>
              <a:gd name="connsiteY11" fmla="*/ 801036 h 801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8952" h="801036">
                <a:moveTo>
                  <a:pt x="62676" y="801036"/>
                </a:moveTo>
                <a:lnTo>
                  <a:pt x="8506276" y="801036"/>
                </a:lnTo>
                <a:cubicBezTo>
                  <a:pt x="8540891" y="801036"/>
                  <a:pt x="8568952" y="772975"/>
                  <a:pt x="8568952" y="738360"/>
                </a:cubicBezTo>
                <a:lnTo>
                  <a:pt x="8568952" y="143712"/>
                </a:lnTo>
                <a:cubicBezTo>
                  <a:pt x="8568952" y="109097"/>
                  <a:pt x="8540891" y="81036"/>
                  <a:pt x="8506276" y="81036"/>
                </a:cubicBezTo>
                <a:lnTo>
                  <a:pt x="452501" y="81036"/>
                </a:lnTo>
                <a:lnTo>
                  <a:pt x="398477" y="0"/>
                </a:lnTo>
                <a:lnTo>
                  <a:pt x="344453" y="81036"/>
                </a:lnTo>
                <a:lnTo>
                  <a:pt x="62676" y="81036"/>
                </a:lnTo>
                <a:cubicBezTo>
                  <a:pt x="28061" y="81036"/>
                  <a:pt x="0" y="109097"/>
                  <a:pt x="0" y="143712"/>
                </a:cubicBezTo>
                <a:lnTo>
                  <a:pt x="0" y="738360"/>
                </a:lnTo>
                <a:cubicBezTo>
                  <a:pt x="0" y="772975"/>
                  <a:pt x="28061" y="801036"/>
                  <a:pt x="62676" y="801036"/>
                </a:cubicBezTo>
                <a:close/>
              </a:path>
            </a:pathLst>
          </a:custGeom>
          <a:solidFill>
            <a:srgbClr val="B01F2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b="1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113898" y="4748553"/>
            <a:ext cx="5801425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altLang="zh-CN" sz="2200" b="1" dirty="0">
                <a:solidFill>
                  <a:srgbClr val="B01F24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××</a:t>
            </a:r>
            <a:endParaRPr lang="zh-CN" altLang="en-US" sz="2200" b="1" dirty="0">
              <a:solidFill>
                <a:srgbClr val="B01F2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06085" y="5705059"/>
            <a:ext cx="5801425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buClr>
                <a:srgbClr val="FFFFFF"/>
              </a:buClr>
              <a:buFont typeface="Wingdings" panose="05000000000000000000" pitchFamily="2" charset="2"/>
              <a:buChar char="v"/>
            </a:pPr>
            <a:r>
              <a:rPr lang="en-US" altLang="zh-CN" sz="22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××</a:t>
            </a:r>
            <a:endParaRPr lang="zh-CN" altLang="en-US" sz="22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24" descr="金色立体质感党徽党建免抠素材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43" y="86137"/>
            <a:ext cx="894443" cy="89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740743" y="178844"/>
            <a:ext cx="2981593" cy="592405"/>
          </a:xfrm>
          <a:prstGeom prst="rect">
            <a:avLst/>
          </a:prstGeom>
          <a:noFill/>
          <a:ln w="15875">
            <a:noFill/>
          </a:ln>
        </p:spPr>
        <p:txBody>
          <a:bodyPr wrap="square" lIns="72327" tIns="36163" rIns="72327" bIns="36163">
            <a:spAutoFit/>
          </a:bodyPr>
          <a:lstStyle/>
          <a:p>
            <a:r>
              <a:rPr lang="zh-CN" altLang="en-US" sz="33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en-US" altLang="zh-CN" sz="33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XXXXX</a:t>
            </a:r>
            <a:endParaRPr lang="en-GB" altLang="zh-CN" sz="337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 flipV="1">
            <a:off x="1460500" y="2074357"/>
            <a:ext cx="4752850" cy="3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平行四边形 3"/>
          <p:cNvSpPr/>
          <p:nvPr/>
        </p:nvSpPr>
        <p:spPr>
          <a:xfrm>
            <a:off x="-280529" y="171636"/>
            <a:ext cx="9559272" cy="592377"/>
          </a:xfrm>
          <a:prstGeom prst="parallelogram">
            <a:avLst>
              <a:gd name="adj" fmla="val 48207"/>
            </a:avLst>
          </a:prstGeom>
          <a:solidFill>
            <a:srgbClr val="B01F24"/>
          </a:solidFill>
          <a:ln w="15875">
            <a:solidFill>
              <a:srgbClr val="B01F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27" tIns="36163" rIns="72327" bIns="36163" rtlCol="0" anchor="ctr"/>
          <a:lstStyle/>
          <a:p>
            <a:endParaRPr lang="zh-CN" altLang="en-US" sz="168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-9010" y="857185"/>
            <a:ext cx="8941335" cy="0"/>
          </a:xfrm>
          <a:prstGeom prst="line">
            <a:avLst/>
          </a:prstGeom>
          <a:noFill/>
          <a:ln w="44450" cap="flat" cmpd="sng" algn="ctr">
            <a:solidFill>
              <a:srgbClr val="B01F24"/>
            </a:solidFill>
            <a:prstDash val="solid"/>
          </a:ln>
          <a:effectLst/>
        </p:spPr>
      </p:cxnSp>
      <p:pic>
        <p:nvPicPr>
          <p:cNvPr id="6" name="图片 5" descr="文本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4" y="-227890"/>
            <a:ext cx="2398568" cy="152249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088923" y="5736835"/>
            <a:ext cx="5801425" cy="429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buClr>
                <a:srgbClr val="FFFFFF"/>
              </a:buClr>
              <a:buFont typeface="Wingdings" panose="05000000000000000000" pitchFamily="2" charset="2"/>
              <a:buChar char="v"/>
            </a:pPr>
            <a:r>
              <a:rPr lang="en-US" altLang="zh-CN" sz="22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××</a:t>
            </a:r>
            <a:endParaRPr lang="zh-CN" altLang="en-US" sz="22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88979" y="1117363"/>
            <a:ext cx="768079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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××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××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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Wingdings" panose="05000000000000000000" pitchFamily="2" charset="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24500" y="1883555"/>
            <a:ext cx="3588385" cy="494139"/>
            <a:chOff x="324500" y="2529350"/>
            <a:chExt cx="3588385" cy="49413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矩形 15"/>
            <p:cNvSpPr/>
            <p:nvPr/>
          </p:nvSpPr>
          <p:spPr>
            <a:xfrm>
              <a:off x="324500" y="2529350"/>
              <a:ext cx="3588385" cy="417830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flipV="1">
              <a:off x="407649" y="2807465"/>
              <a:ext cx="306460" cy="216024"/>
            </a:xfrm>
            <a:prstGeom prst="triangle">
              <a:avLst/>
            </a:prstGeom>
            <a:solidFill>
              <a:srgbClr val="B01F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376743" y="2394466"/>
            <a:ext cx="5660073" cy="399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 fontAlgn="auto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B01F24"/>
              </a:buClr>
              <a:buFont typeface="Wingdings" panose="05000000000000000000" pitchFamily="2" charset="2"/>
              <a:buChar char="v"/>
              <a:defRPr/>
            </a:pPr>
            <a:r>
              <a:rPr lang="en-US" altLang="zh-CN" sz="16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SF Orson Casual Heavy" panose="00000400000000000000" pitchFamily="2" charset="0"/>
              </a:rPr>
              <a:t>×</a:t>
            </a:r>
            <a:endParaRPr lang="zh-CN" altLang="en-US" sz="1600" b="1" kern="0" dirty="0">
              <a:latin typeface="微软雅黑" panose="020B0503020204020204" pitchFamily="34" charset="-122"/>
              <a:ea typeface="微软雅黑" panose="020B0503020204020204" pitchFamily="34" charset="-122"/>
              <a:sym typeface="SF Orson Casual Heavy" panose="00000400000000000000" pitchFamily="2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79674" y="2918540"/>
            <a:ext cx="5660073" cy="399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 fontAlgn="auto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B01F24"/>
              </a:buClr>
              <a:buFont typeface="Wingdings" panose="05000000000000000000" pitchFamily="2" charset="2"/>
              <a:buChar char="v"/>
              <a:defRPr/>
            </a:pPr>
            <a:r>
              <a:rPr lang="en-US" altLang="zh-CN" sz="16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SF Orson Casual Heavy" panose="00000400000000000000" pitchFamily="2" charset="0"/>
              </a:rPr>
              <a:t>×</a:t>
            </a:r>
            <a:endParaRPr lang="zh-CN" altLang="en-US" sz="1600" b="1" kern="0" dirty="0">
              <a:latin typeface="微软雅黑" panose="020B0503020204020204" pitchFamily="34" charset="-122"/>
              <a:ea typeface="微软雅黑" panose="020B0503020204020204" pitchFamily="34" charset="-122"/>
              <a:sym typeface="SF Orson Casual Heavy" panose="00000400000000000000" pitchFamily="2" charset="0"/>
            </a:endParaRPr>
          </a:p>
        </p:txBody>
      </p:sp>
      <p:sp>
        <p:nvSpPr>
          <p:cNvPr id="24" name="矩形 23"/>
          <p:cNvSpPr/>
          <p:nvPr/>
        </p:nvSpPr>
        <p:spPr>
          <a:xfrm flipV="1">
            <a:off x="7797921" y="2074357"/>
            <a:ext cx="4752850" cy="36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661921" y="1883555"/>
            <a:ext cx="3589200" cy="494139"/>
            <a:chOff x="6661921" y="2529350"/>
            <a:chExt cx="3589200" cy="49413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矩形 21"/>
            <p:cNvSpPr/>
            <p:nvPr/>
          </p:nvSpPr>
          <p:spPr>
            <a:xfrm>
              <a:off x="6661921" y="2529350"/>
              <a:ext cx="3589200" cy="417604"/>
            </a:xfrm>
            <a:prstGeom prst="rect">
              <a:avLst/>
            </a:prstGeom>
            <a:solidFill>
              <a:srgbClr val="B01F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flipV="1">
              <a:off x="6745070" y="2807465"/>
              <a:ext cx="306460" cy="216024"/>
            </a:xfrm>
            <a:prstGeom prst="triangle">
              <a:avLst/>
            </a:prstGeom>
            <a:solidFill>
              <a:srgbClr val="B01F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6661921" y="2388472"/>
            <a:ext cx="5660073" cy="399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 fontAlgn="auto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B01F24"/>
              </a:buClr>
              <a:buFont typeface="Wingdings" panose="05000000000000000000" pitchFamily="2" charset="2"/>
              <a:buChar char="v"/>
              <a:defRPr/>
            </a:pPr>
            <a:r>
              <a:rPr lang="en-US" altLang="zh-CN" sz="16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SF Orson Casual Heavy" panose="00000400000000000000" pitchFamily="2" charset="0"/>
              </a:rPr>
              <a:t>×</a:t>
            </a:r>
            <a:endParaRPr lang="zh-CN" altLang="en-US" sz="1600" b="1" kern="0" dirty="0">
              <a:latin typeface="微软雅黑" panose="020B0503020204020204" pitchFamily="34" charset="-122"/>
              <a:ea typeface="微软雅黑" panose="020B0503020204020204" pitchFamily="34" charset="-122"/>
              <a:sym typeface="SF Orson Casual Heavy" panose="00000400000000000000" pitchFamily="2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661921" y="2843706"/>
            <a:ext cx="5660073" cy="399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defTabSz="914400" fontAlgn="auto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B01F24"/>
              </a:buClr>
              <a:buFont typeface="Wingdings" panose="05000000000000000000" pitchFamily="2" charset="2"/>
              <a:buChar char="v"/>
              <a:defRPr/>
            </a:pPr>
            <a:r>
              <a:rPr lang="en-US" altLang="zh-CN" sz="16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SF Orson Casual Heavy" panose="00000400000000000000" pitchFamily="2" charset="0"/>
              </a:rPr>
              <a:t>×</a:t>
            </a:r>
            <a:endParaRPr lang="zh-CN" altLang="en-US" sz="1600" b="1" kern="0" dirty="0">
              <a:latin typeface="微软雅黑" panose="020B0503020204020204" pitchFamily="34" charset="-122"/>
              <a:ea typeface="微软雅黑" panose="020B0503020204020204" pitchFamily="34" charset="-122"/>
              <a:sym typeface="SF Orson Casual Heavy" panose="00000400000000000000" pitchFamily="2" charset="0"/>
            </a:endParaRPr>
          </a:p>
        </p:txBody>
      </p:sp>
      <p:pic>
        <p:nvPicPr>
          <p:cNvPr id="27" name="图片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3"/>
          <a:stretch>
            <a:fillRect/>
          </a:stretch>
        </p:blipFill>
        <p:spPr bwMode="auto">
          <a:xfrm>
            <a:off x="0" y="4834890"/>
            <a:ext cx="6117590" cy="238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24" descr="金色立体质感党徽党建免抠素材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43" y="86137"/>
            <a:ext cx="894443" cy="89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/>
          <p:cNvSpPr/>
          <p:nvPr/>
        </p:nvSpPr>
        <p:spPr>
          <a:xfrm>
            <a:off x="740743" y="178844"/>
            <a:ext cx="2981593" cy="592405"/>
          </a:xfrm>
          <a:prstGeom prst="rect">
            <a:avLst/>
          </a:prstGeom>
          <a:noFill/>
          <a:ln w="15875">
            <a:noFill/>
          </a:ln>
        </p:spPr>
        <p:txBody>
          <a:bodyPr wrap="square" lIns="72327" tIns="36163" rIns="72327" bIns="36163">
            <a:spAutoFit/>
          </a:bodyPr>
          <a:lstStyle/>
          <a:p>
            <a:r>
              <a:rPr lang="zh-CN" altLang="en-US" sz="33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en-US" altLang="zh-CN" sz="33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XXXXX</a:t>
            </a:r>
            <a:endParaRPr lang="en-GB" altLang="zh-CN" sz="337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34724" y="1744117"/>
            <a:ext cx="12919691" cy="2376264"/>
          </a:xfrm>
          <a:prstGeom prst="rect">
            <a:avLst/>
          </a:prstGeom>
          <a:solidFill>
            <a:srgbClr val="B01F2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53" y="1852295"/>
            <a:ext cx="12858044" cy="1893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kumimoji="1" lang="zh-CN" altLang="en-US" sz="5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3000509000000000000" pitchFamily="2" charset="-122"/>
                <a:ea typeface="方正小标宋简体" panose="03000509000000000000" pitchFamily="2" charset="-122"/>
              </a:rPr>
              <a:t>谢谢大家！</a:t>
            </a:r>
            <a:endParaRPr kumimoji="1" lang="zh-CN" altLang="en-US" sz="5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小标宋简体" panose="03000509000000000000" pitchFamily="2" charset="-122"/>
              <a:ea typeface="方正小标宋简体" panose="03000509000000000000" pitchFamily="2" charset="-122"/>
            </a:endParaRPr>
          </a:p>
          <a:p>
            <a:pPr algn="ctr">
              <a:lnSpc>
                <a:spcPct val="110000"/>
              </a:lnSpc>
            </a:pPr>
            <a:r>
              <a:rPr kumimoji="1" lang="zh-CN" altLang="en-US" sz="5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小标宋简体" panose="03000509000000000000" pitchFamily="2" charset="-122"/>
                <a:ea typeface="方正小标宋简体" panose="03000509000000000000" pitchFamily="2" charset="-122"/>
              </a:rPr>
              <a:t>敬请批评指正！</a:t>
            </a:r>
            <a:endParaRPr kumimoji="1" lang="zh-CN" altLang="en-US" sz="54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小标宋简体" panose="03000509000000000000" pitchFamily="2" charset="-122"/>
              <a:ea typeface="方正小标宋简体" panose="03000509000000000000" pitchFamily="2" charset="-122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380703" y="3914084"/>
            <a:ext cx="12244630" cy="73259"/>
            <a:chOff x="309865" y="3184283"/>
            <a:chExt cx="12244630" cy="732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18" name="直接连接符 17"/>
            <p:cNvCxnSpPr/>
            <p:nvPr/>
          </p:nvCxnSpPr>
          <p:spPr>
            <a:xfrm>
              <a:off x="309865" y="3220912"/>
              <a:ext cx="43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/>
          </p:nvSpPr>
          <p:spPr>
            <a:xfrm>
              <a:off x="4622753" y="3184283"/>
              <a:ext cx="73257" cy="73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8234495" y="3220912"/>
              <a:ext cx="4320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8162740" y="3184283"/>
              <a:ext cx="73257" cy="73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06" name="图片 105"/>
          <p:cNvPicPr>
            <a:picLocks noChangeAspect="1"/>
          </p:cNvPicPr>
          <p:nvPr/>
        </p:nvPicPr>
        <p:blipFill rotWithShape="1">
          <a:blip r:embed="rId1" cstate="print"/>
          <a:srcRect l="6935" t="20305" r="1244" b="47236"/>
          <a:stretch>
            <a:fillRect/>
          </a:stretch>
        </p:blipFill>
        <p:spPr>
          <a:xfrm>
            <a:off x="-17362" y="3814117"/>
            <a:ext cx="12893474" cy="3418533"/>
          </a:xfrm>
          <a:prstGeom prst="rect">
            <a:avLst/>
          </a:prstGeom>
        </p:spPr>
      </p:pic>
      <p:sp>
        <p:nvSpPr>
          <p:cNvPr id="110" name="矩形 109"/>
          <p:cNvSpPr/>
          <p:nvPr/>
        </p:nvSpPr>
        <p:spPr>
          <a:xfrm>
            <a:off x="-13501" y="5795242"/>
            <a:ext cx="12871898" cy="1446105"/>
          </a:xfrm>
          <a:prstGeom prst="rect">
            <a:avLst/>
          </a:prstGeom>
          <a:gradFill>
            <a:gsLst>
              <a:gs pos="0">
                <a:srgbClr val="F2F2F2">
                  <a:alpha val="0"/>
                </a:srgbClr>
              </a:gs>
              <a:gs pos="47000">
                <a:schemeClr val="tx1">
                  <a:alpha val="20000"/>
                </a:schemeClr>
              </a:gs>
              <a:gs pos="100000">
                <a:schemeClr val="tx1">
                  <a:alpha val="6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4125119" y="3672266"/>
            <a:ext cx="4378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启真厚德 创芯强国</a:t>
            </a:r>
            <a:endParaRPr lang="zh-CN" altLang="en-US" sz="2000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pic>
        <p:nvPicPr>
          <p:cNvPr id="107" name="图片 106" descr="文本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4" y="-227890"/>
            <a:ext cx="2398568" cy="1522499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91.67456692913385,&quot;left&quot;:353.60811023622045,&quot;top&quot;:152.92543307086615,&quot;width&quot;:636.3918897637795}"/>
</p:tagLst>
</file>

<file path=ppt/tags/tag2.xml><?xml version="1.0" encoding="utf-8"?>
<p:tagLst xmlns:p="http://schemas.openxmlformats.org/presentationml/2006/main">
  <p:tag name="KSO_WM_DIAGRAM_VIRTUALLY_FRAME" val="{&quot;height&quot;:291.67456692913385,&quot;left&quot;:353.60811023622045,&quot;top&quot;:152.92543307086615,&quot;width&quot;:636.3918897637795}"/>
</p:tagLst>
</file>

<file path=ppt/tags/tag3.xml><?xml version="1.0" encoding="utf-8"?>
<p:tagLst xmlns:p="http://schemas.openxmlformats.org/presentationml/2006/main">
  <p:tag name="KSO_WM_DIAGRAM_VIRTUALLY_FRAME" val="{&quot;height&quot;:291.67456692913385,&quot;left&quot;:353.60811023622045,&quot;top&quot;:152.92543307086615,&quot;width&quot;:636.3918897637795}"/>
</p:tagLst>
</file>

<file path=ppt/tags/tag4.xml><?xml version="1.0" encoding="utf-8"?>
<p:tagLst xmlns:p="http://schemas.openxmlformats.org/presentationml/2006/main">
  <p:tag name="KSO_WM_DIAGRAM_VIRTUALLY_FRAME" val="{&quot;height&quot;:291.67456692913385,&quot;left&quot;:353.60811023622045,&quot;top&quot;:152.92543307086615,&quot;width&quot;:636.3918897637795}"/>
</p:tagLst>
</file>

<file path=ppt/tags/tag5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m_h_i"/>
  <p:tag name="KSO_WM_UNIT_INDEX" val="1_1_2"/>
  <p:tag name="KSO_WM_UNIT_ID" val="diagram726_2*m_h_i*1_1_2"/>
  <p:tag name="KSO_WM_TEMPLATE_CATEGORY" val="diagram"/>
  <p:tag name="KSO_WM_TEMPLATE_INDEX" val="726"/>
  <p:tag name="KSO_WM_UNIT_LAYERLEVEL" val="1_1_1"/>
  <p:tag name="KSO_WM_TAG_VERSION" val="1.0"/>
  <p:tag name="KSO_WM_BEAUTIFY_FLAG" val="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ISPRING_ULTRA_SCORM_COURSE_ID" val="9E7965BD-BA7C-4284-B303-3DF26FF20985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6"/>
  <p:tag name="KSO_WPP_MARK_KEY" val="37976ef7-54f6-4afb-8907-166d3699445e"/>
  <p:tag name="COMMONDATA" val="eyJoZGlkIjoiMDEzMGQ4YmE0Y2I1MWU3YTg2MDI4ZDg0MTkxMmM2YTYifQ=="/>
</p:tagLst>
</file>

<file path=ppt/theme/theme1.xml><?xml version="1.0" encoding="utf-8"?>
<a:theme xmlns:a="http://schemas.openxmlformats.org/drawingml/2006/main" name="千图网拥有20W+精美PPT模板 更多PPT模板下载至：www.58pic.com/office/ppt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A8F45">
            <a:alpha val="78039"/>
          </a:srgbClr>
        </a:solidFill>
        <a:ln w="12700">
          <a:noFill/>
          <a:prstDash val="dash"/>
        </a:ln>
      </a:spPr>
      <a:bodyPr lIns="468000" rIns="468000" anchor="ctr" anchorCtr="1"/>
      <a:lstStyle>
        <a:defPPr algn="just" eaLnBrk="0" hangingPunct="0">
          <a:lnSpc>
            <a:spcPct val="125000"/>
          </a:lnSpc>
          <a:defRPr sz="2600" b="1" kern="0" dirty="0" smtClean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千图网拥有20W+精美PPT模板 更多PPT模板下载至：www.58pic.com/office/ppt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A8F45">
            <a:alpha val="78039"/>
          </a:srgbClr>
        </a:solidFill>
        <a:ln w="12700">
          <a:noFill/>
          <a:prstDash val="dash"/>
        </a:ln>
      </a:spPr>
      <a:bodyPr lIns="468000" rIns="468000" anchor="ctr" anchorCtr="1"/>
      <a:lstStyle>
        <a:defPPr algn="just" eaLnBrk="0" hangingPunct="0">
          <a:lnSpc>
            <a:spcPct val="125000"/>
          </a:lnSpc>
          <a:defRPr sz="2600" b="1" kern="0" dirty="0" smtClean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千图网拥有20W+精美PPT模板 更多PPT模板下载至：www.58pic.com/office/ppt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A8F45">
            <a:alpha val="78039"/>
          </a:srgbClr>
        </a:solidFill>
        <a:ln w="12700">
          <a:noFill/>
          <a:prstDash val="dash"/>
        </a:ln>
      </a:spPr>
      <a:bodyPr lIns="468000" rIns="468000" anchor="ctr" anchorCtr="1"/>
      <a:lstStyle>
        <a:defPPr algn="just" eaLnBrk="0" hangingPunct="0">
          <a:lnSpc>
            <a:spcPct val="125000"/>
          </a:lnSpc>
          <a:defRPr sz="2600" b="1" kern="0" dirty="0" smtClean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千图网拥有20W+精美PPT模板 更多PPT模板下载至：www.58pic.com/office/ppt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A8F45">
            <a:alpha val="78039"/>
          </a:srgbClr>
        </a:solidFill>
        <a:ln w="12700">
          <a:noFill/>
          <a:prstDash val="dash"/>
        </a:ln>
      </a:spPr>
      <a:bodyPr lIns="468000" rIns="468000" anchor="ctr" anchorCtr="1"/>
      <a:lstStyle>
        <a:defPPr algn="just" eaLnBrk="0" hangingPunct="0">
          <a:lnSpc>
            <a:spcPct val="125000"/>
          </a:lnSpc>
          <a:defRPr sz="2600" b="1" kern="0" dirty="0" smtClean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千图网拥有20W+精美PPT模板 更多PPT模板下载至：www.58pic.com/office/ppt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A8F45">
            <a:alpha val="78039"/>
          </a:srgbClr>
        </a:solidFill>
        <a:ln w="12700">
          <a:noFill/>
          <a:prstDash val="dash"/>
        </a:ln>
      </a:spPr>
      <a:bodyPr lIns="468000" rIns="468000" anchor="ctr" anchorCtr="1"/>
      <a:lstStyle>
        <a:defPPr algn="just" eaLnBrk="0" hangingPunct="0">
          <a:lnSpc>
            <a:spcPct val="125000"/>
          </a:lnSpc>
          <a:defRPr sz="2600" b="1" kern="0" dirty="0" smtClean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4_千图网拥有20W+精美PPT模板 更多PPT模板下载至：www.58pic.com/office/ppt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A8F45">
            <a:alpha val="78039"/>
          </a:srgbClr>
        </a:solidFill>
        <a:ln w="12700">
          <a:noFill/>
          <a:prstDash val="dash"/>
        </a:ln>
      </a:spPr>
      <a:bodyPr lIns="468000" rIns="468000" anchor="ctr" anchorCtr="1"/>
      <a:lstStyle>
        <a:defPPr algn="just" eaLnBrk="0" hangingPunct="0">
          <a:lnSpc>
            <a:spcPct val="125000"/>
          </a:lnSpc>
          <a:defRPr sz="2600" b="1" kern="0" dirty="0" smtClean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拥有20W+精美PPT模板 更多PPT模板下载至：www.58pic.com/office/ppt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千图网拥有20W+精美PPT模板 更多PPT模板下载至：www.58pic.com/office/ppt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千图网拥有20W+精美PPT模板 更多PPT模板下载至：www.58pic.com/office/ppt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A8F45">
            <a:alpha val="78039"/>
          </a:srgbClr>
        </a:solidFill>
        <a:ln w="12700">
          <a:noFill/>
          <a:prstDash val="dash"/>
        </a:ln>
      </a:spPr>
      <a:bodyPr lIns="468000" rIns="468000" anchor="ctr" anchorCtr="1"/>
      <a:lstStyle>
        <a:defPPr algn="just" eaLnBrk="0" hangingPunct="0">
          <a:lnSpc>
            <a:spcPct val="125000"/>
          </a:lnSpc>
          <a:defRPr sz="2600" b="1" kern="0" dirty="0" smtClean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千图网拥有20W+精美PPT模板 更多PPT模板下载至：www.58pic.com/office/ppt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A8F45">
            <a:alpha val="78039"/>
          </a:srgbClr>
        </a:solidFill>
        <a:ln w="12700">
          <a:noFill/>
          <a:prstDash val="dash"/>
        </a:ln>
      </a:spPr>
      <a:bodyPr lIns="468000" rIns="468000" anchor="ctr" anchorCtr="1"/>
      <a:lstStyle>
        <a:defPPr algn="just" eaLnBrk="0" hangingPunct="0">
          <a:lnSpc>
            <a:spcPct val="125000"/>
          </a:lnSpc>
          <a:defRPr sz="2600" b="1" kern="0" dirty="0" smtClean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千图网拥有20W+精美PPT模板 更多PPT模板下载至：www.58pic.com/office/ppt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A8F45">
            <a:alpha val="78039"/>
          </a:srgbClr>
        </a:solidFill>
        <a:ln w="12700">
          <a:noFill/>
          <a:prstDash val="dash"/>
        </a:ln>
      </a:spPr>
      <a:bodyPr lIns="468000" rIns="468000" anchor="ctr" anchorCtr="1"/>
      <a:lstStyle>
        <a:defPPr algn="just" eaLnBrk="0" hangingPunct="0">
          <a:lnSpc>
            <a:spcPct val="125000"/>
          </a:lnSpc>
          <a:defRPr sz="2600" b="1" kern="0" dirty="0" smtClean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千图网拥有20W+精美PPT模板 更多PPT模板下载至：www.58pic.com/office/ppt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CA8F45">
            <a:alpha val="78039"/>
          </a:srgbClr>
        </a:solidFill>
        <a:ln w="12700">
          <a:noFill/>
          <a:prstDash val="dash"/>
        </a:ln>
      </a:spPr>
      <a:bodyPr lIns="468000" rIns="468000" anchor="ctr" anchorCtr="1"/>
      <a:lstStyle>
        <a:defPPr algn="just" eaLnBrk="0" hangingPunct="0">
          <a:lnSpc>
            <a:spcPct val="125000"/>
          </a:lnSpc>
          <a:defRPr sz="2600" b="1" kern="0" dirty="0" smtClean="0"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</Words>
  <Application>WPS 演示</Application>
  <PresentationFormat>自定义</PresentationFormat>
  <Paragraphs>44</Paragraphs>
  <Slides>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16</vt:i4>
      </vt:variant>
      <vt:variant>
        <vt:lpstr>幻灯片标题</vt:lpstr>
      </vt:variant>
      <vt:variant>
        <vt:i4>7</vt:i4>
      </vt:variant>
    </vt:vector>
  </HeadingPairs>
  <TitlesOfParts>
    <vt:vector size="37" baseType="lpstr">
      <vt:lpstr>Arial</vt:lpstr>
      <vt:lpstr>宋体</vt:lpstr>
      <vt:lpstr>Wingdings</vt:lpstr>
      <vt:lpstr>Calibri</vt:lpstr>
      <vt:lpstr>微软雅黑</vt:lpstr>
      <vt:lpstr>方正粗雅宋简体</vt:lpstr>
      <vt:lpstr>Times New Roman</vt:lpstr>
      <vt:lpstr>SF Orson Casual Heavy</vt:lpstr>
      <vt:lpstr>Segoe Print</vt:lpstr>
      <vt:lpstr>方正小标宋简体</vt:lpstr>
      <vt:lpstr>方正姚体</vt:lpstr>
      <vt:lpstr>等线</vt:lpstr>
      <vt:lpstr>Arial Unicode MS</vt:lpstr>
      <vt:lpstr>等线 Light</vt:lpstr>
      <vt:lpstr>千图网拥有20W+精美PPT模板 更多PPT模板下载至：www.58pic.com/office/ppt</vt:lpstr>
      <vt:lpstr>自定义设计方案</vt:lpstr>
      <vt:lpstr>1_千图网拥有20W+精美PPT模板 更多PPT模板下载至：www.58pic.com/office/ppt</vt:lpstr>
      <vt:lpstr>1_自定义设计方案</vt:lpstr>
      <vt:lpstr>2_千图网拥有20W+精美PPT模板 更多PPT模板下载至：www.58pic.com/office/ppt</vt:lpstr>
      <vt:lpstr>3_千图网拥有20W+精美PPT模板 更多PPT模板下载至：www.58pic.com/office/ppt</vt:lpstr>
      <vt:lpstr>4_千图网拥有20W+精美PPT模板 更多PPT模板下载至：www.58pic.com/office/ppt</vt:lpstr>
      <vt:lpstr>5_千图网拥有20W+精美PPT模板 更多PPT模板下载至：www.58pic.com/office/ppt</vt:lpstr>
      <vt:lpstr>6_千图网拥有20W+精美PPT模板 更多PPT模板下载至：www.58pic.com/office/ppt</vt:lpstr>
      <vt:lpstr>7_千图网拥有20W+精美PPT模板 更多PPT模板下载至：www.58pic.com/office/ppt</vt:lpstr>
      <vt:lpstr>8_千图网拥有20W+精美PPT模板 更多PPT模板下载至：www.58pic.com/office/ppt</vt:lpstr>
      <vt:lpstr>9_千图网拥有20W+精美PPT模板 更多PPT模板下载至：www.58pic.com/office/ppt</vt:lpstr>
      <vt:lpstr>13_千图网拥有20W+精美PPT模板 更多PPT模板下载至：www.58pic.com/office/ppt</vt:lpstr>
      <vt:lpstr>14_千图网拥有20W+精美PPT模板 更多PPT模板下载至：www.58pic.com/office/ppt</vt:lpstr>
      <vt:lpstr>Office 主题​​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Jingjing</cp:lastModifiedBy>
  <cp:revision>7</cp:revision>
  <dcterms:created xsi:type="dcterms:W3CDTF">2024-12-02T02:38:00Z</dcterms:created>
  <dcterms:modified xsi:type="dcterms:W3CDTF">2026-01-19T04:30:39Z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F12D2C62997C4EC7B98A6E095C29D2D3_13</vt:lpwstr>
  </property>
</Properties>
</file>