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9"/>
  </p:handoutMasterIdLst>
  <p:sldIdLst>
    <p:sldId id="272" r:id="rId3"/>
    <p:sldId id="273" r:id="rId4"/>
    <p:sldId id="256" r:id="rId5"/>
    <p:sldId id="271" r:id="rId6"/>
    <p:sldId id="270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BD120-F3F0-421C-8865-9085690E9AC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D0DB2-454F-406F-B4D2-C4209522F69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4DD05-9142-41D9-B63D-79C69A6DF48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A30A6-6C82-4A91-99D0-48D278B458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A30A6-6C82-4A91-99D0-48D278B458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8341" y="136525"/>
            <a:ext cx="2855237" cy="6268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FC525-4C7C-4F9E-9AF5-F9C98250D6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37B38-C9A9-42AC-A12C-DCA38F34D23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themeOverride" Target="../theme/themeOverride1.xml"/><Relationship Id="rId2" Type="http://schemas.openxmlformats.org/officeDocument/2006/relationships/image" Target="../media/image2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160808"/>
            <a:ext cx="12192000" cy="2869654"/>
          </a:xfrm>
          <a:prstGeom prst="rect">
            <a:avLst/>
          </a:prstGeom>
          <a:solidFill>
            <a:srgbClr val="013E8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882214" y="2072445"/>
            <a:ext cx="10427571" cy="1046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/>
            <a:r>
              <a:rPr lang="zh-CN" altLang="en-US" sz="6000" dirty="0">
                <a:solidFill>
                  <a:schemeClr val="bg1"/>
                </a:solidFill>
              </a:rPr>
              <a:t>集成电路学院</a:t>
            </a:r>
            <a:r>
              <a:rPr lang="en-US" altLang="zh-CN" sz="6000" dirty="0">
                <a:solidFill>
                  <a:schemeClr val="bg1"/>
                </a:solidFill>
              </a:rPr>
              <a:t>PPT</a:t>
            </a:r>
            <a:r>
              <a:rPr lang="zh-CN" altLang="en-US" sz="6000" dirty="0">
                <a:solidFill>
                  <a:schemeClr val="bg1"/>
                </a:solidFill>
              </a:rPr>
              <a:t>模板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398306" y="4587579"/>
            <a:ext cx="3633978" cy="709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汇报人：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XXX	</a:t>
            </a:r>
            <a:endParaRPr lang="zh-CN" altLang="en-US" b="1" dirty="0">
              <a:solidFill>
                <a:srgbClr val="003F8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>
          <a:xfrm>
            <a:off x="4159713" y="5299200"/>
            <a:ext cx="3872571" cy="995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2024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日</a:t>
            </a:r>
            <a:endParaRPr lang="zh-CN" altLang="en-US" b="1" dirty="0">
              <a:solidFill>
                <a:srgbClr val="003F8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 descr="文本&#10;&#10;描述已自动生成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479" y="-107930"/>
            <a:ext cx="2274323" cy="14436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316"/>
            <a:ext cx="12192000" cy="4365321"/>
          </a:xfrm>
          <a:prstGeom prst="rect">
            <a:avLst/>
          </a:prstGeom>
          <a:solidFill>
            <a:srgbClr val="013E8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882212" y="1796718"/>
            <a:ext cx="10427571" cy="10463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0070C0"/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/>
            <a:r>
              <a:rPr lang="zh-CN" altLang="en-US" sz="6000" dirty="0">
                <a:solidFill>
                  <a:schemeClr val="bg1"/>
                </a:solidFill>
              </a:rPr>
              <a:t>集成电路学院</a:t>
            </a:r>
            <a:r>
              <a:rPr lang="en-US" altLang="zh-CN" sz="6000" dirty="0">
                <a:solidFill>
                  <a:schemeClr val="bg1"/>
                </a:solidFill>
              </a:rPr>
              <a:t>PPT</a:t>
            </a:r>
            <a:r>
              <a:rPr lang="zh-CN" altLang="en-US" sz="6000" dirty="0">
                <a:solidFill>
                  <a:schemeClr val="bg1"/>
                </a:solidFill>
              </a:rPr>
              <a:t>模板 </a:t>
            </a:r>
            <a:endParaRPr lang="zh-CN" altLang="en-US" sz="6000" dirty="0">
              <a:solidFill>
                <a:schemeClr val="bg1"/>
              </a:solidFill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4398306" y="4587579"/>
            <a:ext cx="3633978" cy="709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汇报人：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XXX	</a:t>
            </a:r>
            <a:endParaRPr lang="zh-CN" altLang="en-US" b="1" dirty="0">
              <a:solidFill>
                <a:srgbClr val="003F8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159713" y="5299200"/>
            <a:ext cx="3872571" cy="995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2021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年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月</a:t>
            </a:r>
            <a:r>
              <a:rPr lang="en-US" altLang="zh-CN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XX</a:t>
            </a:r>
            <a:r>
              <a:rPr lang="zh-CN" altLang="en-US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日</a:t>
            </a:r>
            <a:endParaRPr lang="zh-CN" altLang="en-US" b="1" dirty="0">
              <a:solidFill>
                <a:srgbClr val="003F8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 descr="文本&#10;&#10;描述已自动生成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96" y="-216731"/>
            <a:ext cx="2383512" cy="15601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4"/>
          <p:cNvSpPr txBox="1"/>
          <p:nvPr/>
        </p:nvSpPr>
        <p:spPr>
          <a:xfrm>
            <a:off x="-138620" y="114074"/>
            <a:ext cx="3183679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sz="3600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r>
              <a:rPr lang="en-US" altLang="zh-CN" sz="3600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/</a:t>
            </a:r>
            <a:r>
              <a:rPr lang="en-US" altLang="zh-CN" sz="2000" b="1" dirty="0">
                <a:solidFill>
                  <a:srgbClr val="003F88"/>
                </a:solidFill>
                <a:latin typeface="微软雅黑" panose="020B0503020204020204" charset="-122"/>
                <a:ea typeface="微软雅黑" panose="020B0503020204020204" charset="-122"/>
              </a:rPr>
              <a:t>Contents</a:t>
            </a:r>
            <a:endParaRPr lang="en-GB" sz="2000" b="1" dirty="0">
              <a:solidFill>
                <a:srgbClr val="003F88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356832" y="811008"/>
            <a:ext cx="8325529" cy="0"/>
          </a:xfrm>
          <a:prstGeom prst="line">
            <a:avLst/>
          </a:prstGeom>
          <a:ln>
            <a:solidFill>
              <a:srgbClr val="003F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2"/>
          <p:cNvGrpSpPr/>
          <p:nvPr/>
        </p:nvGrpSpPr>
        <p:grpSpPr>
          <a:xfrm>
            <a:off x="3394979" y="1375663"/>
            <a:ext cx="5402041" cy="646331"/>
            <a:chOff x="2074052" y="1242090"/>
            <a:chExt cx="5402041" cy="646331"/>
          </a:xfrm>
        </p:grpSpPr>
        <p:grpSp>
          <p:nvGrpSpPr>
            <p:cNvPr id="11" name="组合 10"/>
            <p:cNvGrpSpPr/>
            <p:nvPr/>
          </p:nvGrpSpPr>
          <p:grpSpPr>
            <a:xfrm>
              <a:off x="2074052" y="1242090"/>
              <a:ext cx="1399299" cy="646331"/>
              <a:chOff x="2215144" y="947195"/>
              <a:chExt cx="1312014" cy="914077"/>
            </a:xfrm>
          </p:grpSpPr>
          <p:sp>
            <p:nvSpPr>
              <p:cNvPr id="17" name="平行四边形 16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003F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>
                  <a:latin typeface="Impact" panose="020B0806030902050204" pitchFamily="34" charset="0"/>
                </a:endParaRPr>
              </a:p>
            </p:txBody>
          </p:sp>
          <p:sp>
            <p:nvSpPr>
              <p:cNvPr id="18" name="文本框 9"/>
              <p:cNvSpPr txBox="1"/>
              <p:nvPr/>
            </p:nvSpPr>
            <p:spPr>
              <a:xfrm>
                <a:off x="2460359" y="947195"/>
                <a:ext cx="1066799" cy="91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01</a:t>
                </a:r>
                <a:endParaRPr lang="zh-CN" altLang="en-US" sz="3600" dirty="0"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31" name="组合 30"/>
            <p:cNvGrpSpPr/>
            <p:nvPr/>
          </p:nvGrpSpPr>
          <p:grpSpPr>
            <a:xfrm>
              <a:off x="3269522" y="1298845"/>
              <a:ext cx="4206571" cy="577340"/>
              <a:chOff x="4315150" y="953426"/>
              <a:chExt cx="3857250" cy="540057"/>
            </a:xfrm>
          </p:grpSpPr>
          <p:sp>
            <p:nvSpPr>
              <p:cNvPr id="32" name="矩形 31"/>
              <p:cNvSpPr/>
              <p:nvPr/>
            </p:nvSpPr>
            <p:spPr>
              <a:xfrm>
                <a:off x="4736749" y="982824"/>
                <a:ext cx="2827147" cy="467840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/>
              <a:p>
                <a:r>
                  <a:rPr lang="en-US" altLang="zh-CN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XXXXXXXXX</a:t>
                </a:r>
                <a:endParaRPr lang="en-GB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33" name="平行四边形 32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/>
              <a:p>
                <a:endParaRPr lang="zh-CN" altLang="en-US" sz="16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46" name="组合 45"/>
          <p:cNvGrpSpPr/>
          <p:nvPr/>
        </p:nvGrpSpPr>
        <p:grpSpPr>
          <a:xfrm>
            <a:off x="3394979" y="4393684"/>
            <a:ext cx="5402041" cy="646331"/>
            <a:chOff x="2074052" y="1242090"/>
            <a:chExt cx="5402041" cy="646331"/>
          </a:xfrm>
        </p:grpSpPr>
        <p:grpSp>
          <p:nvGrpSpPr>
            <p:cNvPr id="47" name="组合 46"/>
            <p:cNvGrpSpPr/>
            <p:nvPr/>
          </p:nvGrpSpPr>
          <p:grpSpPr>
            <a:xfrm>
              <a:off x="2074052" y="1242090"/>
              <a:ext cx="1399299" cy="646331"/>
              <a:chOff x="2215144" y="947195"/>
              <a:chExt cx="1312014" cy="914077"/>
            </a:xfrm>
          </p:grpSpPr>
          <p:sp>
            <p:nvSpPr>
              <p:cNvPr id="51" name="平行四边形 50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003F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>
                  <a:latin typeface="Impact" panose="020B0806030902050204" pitchFamily="34" charset="0"/>
                </a:endParaRPr>
              </a:p>
            </p:txBody>
          </p:sp>
          <p:sp>
            <p:nvSpPr>
              <p:cNvPr id="52" name="文本框 9"/>
              <p:cNvSpPr txBox="1"/>
              <p:nvPr/>
            </p:nvSpPr>
            <p:spPr>
              <a:xfrm>
                <a:off x="2460359" y="947195"/>
                <a:ext cx="1066799" cy="91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04</a:t>
                </a:r>
                <a:endParaRPr lang="zh-CN" altLang="en-US" sz="3600" dirty="0"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48" name="组合 47"/>
            <p:cNvGrpSpPr/>
            <p:nvPr/>
          </p:nvGrpSpPr>
          <p:grpSpPr>
            <a:xfrm>
              <a:off x="3269522" y="1298845"/>
              <a:ext cx="4206571" cy="577340"/>
              <a:chOff x="4315150" y="953426"/>
              <a:chExt cx="3857250" cy="540057"/>
            </a:xfrm>
          </p:grpSpPr>
          <p:sp>
            <p:nvSpPr>
              <p:cNvPr id="49" name="矩形 48"/>
              <p:cNvSpPr/>
              <p:nvPr/>
            </p:nvSpPr>
            <p:spPr>
              <a:xfrm>
                <a:off x="4736749" y="982824"/>
                <a:ext cx="2827147" cy="467840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/>
              <a:p>
                <a:r>
                  <a:rPr lang="en-US" altLang="zh-CN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XXXXXXXXX</a:t>
                </a:r>
                <a:endParaRPr lang="en-GB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0" name="平行四边形 49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/>
              <a:p>
                <a:endParaRPr lang="zh-CN" altLang="en-US" sz="16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53" name="组合 52"/>
          <p:cNvGrpSpPr/>
          <p:nvPr/>
        </p:nvGrpSpPr>
        <p:grpSpPr>
          <a:xfrm>
            <a:off x="3394979" y="3367979"/>
            <a:ext cx="5402041" cy="646331"/>
            <a:chOff x="2074052" y="1242090"/>
            <a:chExt cx="5402041" cy="646331"/>
          </a:xfrm>
        </p:grpSpPr>
        <p:grpSp>
          <p:nvGrpSpPr>
            <p:cNvPr id="54" name="组合 53"/>
            <p:cNvGrpSpPr/>
            <p:nvPr/>
          </p:nvGrpSpPr>
          <p:grpSpPr>
            <a:xfrm>
              <a:off x="2074052" y="1242090"/>
              <a:ext cx="1399299" cy="646331"/>
              <a:chOff x="2215144" y="947195"/>
              <a:chExt cx="1312014" cy="914077"/>
            </a:xfrm>
          </p:grpSpPr>
          <p:sp>
            <p:nvSpPr>
              <p:cNvPr id="58" name="平行四边形 57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003F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>
                  <a:latin typeface="Impact" panose="020B0806030902050204" pitchFamily="34" charset="0"/>
                </a:endParaRPr>
              </a:p>
            </p:txBody>
          </p:sp>
          <p:sp>
            <p:nvSpPr>
              <p:cNvPr id="59" name="文本框 9"/>
              <p:cNvSpPr txBox="1"/>
              <p:nvPr/>
            </p:nvSpPr>
            <p:spPr>
              <a:xfrm>
                <a:off x="2460359" y="947195"/>
                <a:ext cx="1066799" cy="91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03</a:t>
                </a:r>
                <a:endParaRPr lang="zh-CN" altLang="en-US" sz="3600" dirty="0"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3269522" y="1298845"/>
              <a:ext cx="4206571" cy="577340"/>
              <a:chOff x="4315150" y="953426"/>
              <a:chExt cx="3857250" cy="540057"/>
            </a:xfrm>
          </p:grpSpPr>
          <p:sp>
            <p:nvSpPr>
              <p:cNvPr id="56" name="矩形 55"/>
              <p:cNvSpPr/>
              <p:nvPr/>
            </p:nvSpPr>
            <p:spPr>
              <a:xfrm>
                <a:off x="4736749" y="982824"/>
                <a:ext cx="2827147" cy="467840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/>
              <a:p>
                <a:r>
                  <a:rPr lang="en-US" altLang="zh-CN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XXXXXXXXX</a:t>
                </a:r>
                <a:endParaRPr lang="en-GB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57" name="平行四边形 56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/>
              <a:p>
                <a:endParaRPr lang="zh-CN" altLang="en-US" sz="16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60" name="组合 59"/>
          <p:cNvGrpSpPr/>
          <p:nvPr/>
        </p:nvGrpSpPr>
        <p:grpSpPr>
          <a:xfrm>
            <a:off x="3394979" y="2373784"/>
            <a:ext cx="5402041" cy="646331"/>
            <a:chOff x="2074052" y="1242090"/>
            <a:chExt cx="5402041" cy="646331"/>
          </a:xfrm>
        </p:grpSpPr>
        <p:grpSp>
          <p:nvGrpSpPr>
            <p:cNvPr id="61" name="组合 60"/>
            <p:cNvGrpSpPr/>
            <p:nvPr/>
          </p:nvGrpSpPr>
          <p:grpSpPr>
            <a:xfrm>
              <a:off x="2074052" y="1242090"/>
              <a:ext cx="1399299" cy="646331"/>
              <a:chOff x="2215144" y="947195"/>
              <a:chExt cx="1312014" cy="914077"/>
            </a:xfrm>
          </p:grpSpPr>
          <p:sp>
            <p:nvSpPr>
              <p:cNvPr id="65" name="平行四边形 64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003F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>
                  <a:latin typeface="Impact" panose="020B0806030902050204" pitchFamily="34" charset="0"/>
                </a:endParaRPr>
              </a:p>
            </p:txBody>
          </p:sp>
          <p:sp>
            <p:nvSpPr>
              <p:cNvPr id="66" name="文本框 9"/>
              <p:cNvSpPr txBox="1"/>
              <p:nvPr/>
            </p:nvSpPr>
            <p:spPr>
              <a:xfrm>
                <a:off x="2460359" y="947195"/>
                <a:ext cx="1066799" cy="91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02</a:t>
                </a:r>
                <a:endParaRPr lang="zh-CN" altLang="en-US" sz="3600" dirty="0"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62" name="组合 61"/>
            <p:cNvGrpSpPr/>
            <p:nvPr/>
          </p:nvGrpSpPr>
          <p:grpSpPr>
            <a:xfrm>
              <a:off x="3269522" y="1298845"/>
              <a:ext cx="4206571" cy="577340"/>
              <a:chOff x="4315150" y="953426"/>
              <a:chExt cx="3857250" cy="540057"/>
            </a:xfrm>
          </p:grpSpPr>
          <p:sp>
            <p:nvSpPr>
              <p:cNvPr id="63" name="矩形 62"/>
              <p:cNvSpPr/>
              <p:nvPr/>
            </p:nvSpPr>
            <p:spPr>
              <a:xfrm>
                <a:off x="4736749" y="982824"/>
                <a:ext cx="2827147" cy="467840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/>
              <a:p>
                <a:r>
                  <a:rPr lang="en-US" altLang="zh-CN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XXXXXXXXX</a:t>
                </a:r>
                <a:endParaRPr lang="en-GB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64" name="平行四边形 63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/>
              <a:p>
                <a:endParaRPr lang="zh-CN" altLang="en-US" sz="16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grpSp>
        <p:nvGrpSpPr>
          <p:cNvPr id="67" name="组合 66"/>
          <p:cNvGrpSpPr/>
          <p:nvPr/>
        </p:nvGrpSpPr>
        <p:grpSpPr>
          <a:xfrm>
            <a:off x="3394979" y="5405163"/>
            <a:ext cx="5402041" cy="646331"/>
            <a:chOff x="2074052" y="1242090"/>
            <a:chExt cx="5402041" cy="646331"/>
          </a:xfrm>
        </p:grpSpPr>
        <p:grpSp>
          <p:nvGrpSpPr>
            <p:cNvPr id="68" name="组合 67"/>
            <p:cNvGrpSpPr/>
            <p:nvPr/>
          </p:nvGrpSpPr>
          <p:grpSpPr>
            <a:xfrm>
              <a:off x="2074052" y="1242090"/>
              <a:ext cx="1399299" cy="646331"/>
              <a:chOff x="2215144" y="947195"/>
              <a:chExt cx="1312014" cy="914077"/>
            </a:xfrm>
          </p:grpSpPr>
          <p:sp>
            <p:nvSpPr>
              <p:cNvPr id="72" name="平行四边形 71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003F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400">
                  <a:latin typeface="Impact" panose="020B0806030902050204" pitchFamily="34" charset="0"/>
                </a:endParaRPr>
              </a:p>
            </p:txBody>
          </p:sp>
          <p:sp>
            <p:nvSpPr>
              <p:cNvPr id="73" name="文本框 9"/>
              <p:cNvSpPr txBox="1"/>
              <p:nvPr/>
            </p:nvSpPr>
            <p:spPr>
              <a:xfrm>
                <a:off x="2460359" y="947195"/>
                <a:ext cx="1066799" cy="914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3600" dirty="0">
                    <a:solidFill>
                      <a:schemeClr val="bg1"/>
                    </a:solidFill>
                    <a:latin typeface="Impact" panose="020B0806030902050204" pitchFamily="34" charset="0"/>
                  </a:rPr>
                  <a:t>05</a:t>
                </a:r>
                <a:endParaRPr lang="zh-CN" altLang="en-US" sz="3600" dirty="0"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3269522" y="1298845"/>
              <a:ext cx="4206571" cy="577340"/>
              <a:chOff x="4315150" y="953426"/>
              <a:chExt cx="3857250" cy="540057"/>
            </a:xfrm>
          </p:grpSpPr>
          <p:sp>
            <p:nvSpPr>
              <p:cNvPr id="70" name="矩形 69"/>
              <p:cNvSpPr/>
              <p:nvPr/>
            </p:nvSpPr>
            <p:spPr>
              <a:xfrm>
                <a:off x="4736749" y="982824"/>
                <a:ext cx="2827147" cy="467840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/>
              <a:p>
                <a:r>
                  <a:rPr lang="en-US" altLang="zh-CN" sz="2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charset="-122"/>
                    <a:ea typeface="微软雅黑" panose="020B0503020204020204" charset="-122"/>
                  </a:rPr>
                  <a:t>XXXXXXXXX</a:t>
                </a:r>
                <a:endParaRPr lang="en-GB" altLang="zh-CN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sp>
            <p:nvSpPr>
              <p:cNvPr id="71" name="平行四边形 70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/>
              <a:p>
                <a:endParaRPr lang="zh-CN" altLang="en-US" sz="1600" b="1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p:grpSp>
      </p:grpSp>
      <p:pic>
        <p:nvPicPr>
          <p:cNvPr id="4" name="图片 3" descr="文本&#10;&#10;描述已自动生成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845" y="-216085"/>
            <a:ext cx="2274323" cy="14436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-266332" y="162745"/>
            <a:ext cx="9064103" cy="561692"/>
          </a:xfrm>
          <a:prstGeom prst="parallelogram">
            <a:avLst>
              <a:gd name="adj" fmla="val 48207"/>
            </a:avLst>
          </a:prstGeom>
          <a:solidFill>
            <a:srgbClr val="013E80"/>
          </a:solidFill>
          <a:ln w="158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00753" y="162745"/>
            <a:ext cx="2827147" cy="561692"/>
          </a:xfrm>
          <a:prstGeom prst="rect">
            <a:avLst/>
          </a:prstGeom>
          <a:noFill/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一、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XXXXX</a:t>
            </a:r>
            <a:endParaRPr lang="en-GB" altLang="zh-CN" sz="3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-8878" y="812783"/>
            <a:ext cx="8478175" cy="0"/>
          </a:xfrm>
          <a:prstGeom prst="line">
            <a:avLst/>
          </a:prstGeom>
          <a:noFill/>
          <a:ln w="44450" cap="flat" cmpd="sng" algn="ctr">
            <a:solidFill>
              <a:srgbClr val="013E80"/>
            </a:solidFill>
            <a:prstDash val="solid"/>
          </a:ln>
          <a:effectLst/>
        </p:spPr>
      </p:cxnSp>
      <p:pic>
        <p:nvPicPr>
          <p:cNvPr id="6" name="图片 5" descr="文本&#10;&#10;描述已自动生成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845" y="-216085"/>
            <a:ext cx="2274323" cy="144363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3230108"/>
            <a:ext cx="12192000" cy="2088978"/>
          </a:xfrm>
          <a:prstGeom prst="rect">
            <a:avLst/>
          </a:prstGeom>
          <a:solidFill>
            <a:srgbClr val="013E8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/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31568" y="1658682"/>
            <a:ext cx="66886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>
                <a:solidFill>
                  <a:srgbClr val="013E80"/>
                </a:solidFill>
                <a:latin typeface="微软雅黑" panose="020B0503020204020204" charset="-122"/>
                <a:ea typeface="微软雅黑" panose="020B0503020204020204" charset="-122"/>
              </a:rPr>
              <a:t>敬请批评指正！</a:t>
            </a:r>
            <a:endParaRPr lang="zh-CN" altLang="en-US" sz="6600" b="1" dirty="0">
              <a:solidFill>
                <a:srgbClr val="013E8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441" y="3617534"/>
            <a:ext cx="1251930" cy="1251930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4463230" y="3411244"/>
            <a:ext cx="6430911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地址：浙江省杭州市萧山区平澜路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2118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号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网址：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ic.zju.edu.cn/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" name="图片 3" descr="文本&#10;&#10;描述已自动生成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845" y="-216085"/>
            <a:ext cx="2274323" cy="144363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</Words>
  <Application>WPS 演示</Application>
  <PresentationFormat>宽屏</PresentationFormat>
  <Paragraphs>41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Impact</vt:lpstr>
      <vt:lpstr>Arial Unicode MS</vt:lpstr>
      <vt:lpstr>等线 Light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Sun Ying</dc:creator>
  <cp:lastModifiedBy>乐乐QL</cp:lastModifiedBy>
  <cp:revision>26</cp:revision>
  <dcterms:created xsi:type="dcterms:W3CDTF">2020-11-15T08:36:00Z</dcterms:created>
  <dcterms:modified xsi:type="dcterms:W3CDTF">2025-09-12T09:13:18Z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EA95102DC24049BB8BCAA46BF7C5078C_12</vt:lpwstr>
  </property>
</Properties>
</file>