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417" r:id="rId2"/>
  </p:sldIdLst>
  <p:sldSz cx="2159000" cy="3240088"/>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20">
          <p15:clr>
            <a:srgbClr val="A4A3A4"/>
          </p15:clr>
        </p15:guide>
        <p15:guide id="2" pos="654">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23E80"/>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varScale="1">
        <p:scale>
          <a:sx n="233" d="100"/>
          <a:sy n="233" d="100"/>
        </p:scale>
        <p:origin x="3678" y="174"/>
      </p:cViewPr>
      <p:guideLst>
        <p:guide orient="horz" pos="1020"/>
        <p:guide pos="654"/>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1.xml"/><Relationship Id="rId5" Type="http://schemas.openxmlformats.org/officeDocument/2006/relationships/tags" Target="../tags/tag11.xml"/><Relationship Id="rId4" Type="http://schemas.openxmlformats.org/officeDocument/2006/relationships/tags" Target="../tags/tag10.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5" Type="http://schemas.openxmlformats.org/officeDocument/2006/relationships/slideMaster" Target="../slideMasters/slideMaster1.xml"/><Relationship Id="rId4" Type="http://schemas.openxmlformats.org/officeDocument/2006/relationships/tags" Target="../tags/tag57.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slideMaster" Target="../slideMasters/slideMaster1.xml"/><Relationship Id="rId5" Type="http://schemas.openxmlformats.org/officeDocument/2006/relationships/tags" Target="../tags/tag62.xml"/><Relationship Id="rId4" Type="http://schemas.openxmlformats.org/officeDocument/2006/relationships/tags" Target="../tags/tag6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Master" Target="../slideMasters/slideMaster1.xml"/><Relationship Id="rId5" Type="http://schemas.openxmlformats.org/officeDocument/2006/relationships/tags" Target="../tags/tag16.xml"/><Relationship Id="rId4" Type="http://schemas.openxmlformats.org/officeDocument/2006/relationships/tags" Target="../tags/tag15.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slideMaster" Target="../slideMasters/slideMaster1.xml"/><Relationship Id="rId5" Type="http://schemas.openxmlformats.org/officeDocument/2006/relationships/tags" Target="../tags/tag21.xml"/><Relationship Id="rId4" Type="http://schemas.openxmlformats.org/officeDocument/2006/relationships/tags" Target="../tags/tag20.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24.xml"/><Relationship Id="rId7" Type="http://schemas.openxmlformats.org/officeDocument/2006/relationships/slideMaster" Target="../slideMasters/slideMaster1.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35.xml"/><Relationship Id="rId3" Type="http://schemas.openxmlformats.org/officeDocument/2006/relationships/tags" Target="../tags/tag30.xml"/><Relationship Id="rId7" Type="http://schemas.openxmlformats.org/officeDocument/2006/relationships/tags" Target="../tags/tag34.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slideMaster" Target="../slideMasters/slideMaster1.xml"/><Relationship Id="rId4" Type="http://schemas.openxmlformats.org/officeDocument/2006/relationships/tags" Target="../tags/tag39.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45.xml"/><Relationship Id="rId7" Type="http://schemas.openxmlformats.org/officeDocument/2006/relationships/slideMaster" Target="../slideMasters/slideMaster1.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tags" Target="../tags/tag48.xml"/><Relationship Id="rId5" Type="http://schemas.openxmlformats.org/officeDocument/2006/relationships/tags" Target="../tags/tag47.xml"/><Relationship Id="rId4" Type="http://schemas.openxmlformats.org/officeDocument/2006/relationships/tags" Target="../tags/tag46.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slideMaster" Target="../slideMasters/slideMaster1.xml"/><Relationship Id="rId5" Type="http://schemas.openxmlformats.org/officeDocument/2006/relationships/tags" Target="../tags/tag53.xml"/><Relationship Id="rId4" Type="http://schemas.openxmlformats.org/officeDocument/2006/relationships/tags" Target="../tags/tag5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212406" y="431988"/>
            <a:ext cx="1736245" cy="1214329"/>
          </a:xfrm>
        </p:spPr>
        <p:txBody>
          <a:bodyPr lIns="90000" tIns="46800" rIns="90000" bIns="46800" anchor="b" anchorCtr="0">
            <a:normAutofit/>
          </a:bodyPr>
          <a:lstStyle>
            <a:lvl1pPr algn="ctr">
              <a:defRPr sz="1420" b="1" i="0" spc="300" baseline="0">
                <a:solidFill>
                  <a:schemeClr val="tx1">
                    <a:lumMod val="85000"/>
                    <a:lumOff val="15000"/>
                  </a:schemeClr>
                </a:solidFill>
                <a:effectLst/>
              </a:defRPr>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212406" y="1682034"/>
            <a:ext cx="1736245" cy="695603"/>
          </a:xfrm>
        </p:spPr>
        <p:txBody>
          <a:bodyPr lIns="90000" tIns="46800" rIns="90000" bIns="46800">
            <a:normAutofit/>
          </a:bodyPr>
          <a:lstStyle>
            <a:lvl1pPr marL="0" indent="0" algn="ctr" eaLnBrk="1" fontAlgn="auto" latinLnBrk="0" hangingPunct="1">
              <a:lnSpc>
                <a:spcPct val="110000"/>
              </a:lnSpc>
              <a:buNone/>
              <a:defRPr sz="565" u="none" strike="noStrike" kern="1200" cap="none" spc="200" normalizeH="0" baseline="0">
                <a:solidFill>
                  <a:schemeClr val="tx1">
                    <a:lumMod val="65000"/>
                    <a:lumOff val="35000"/>
                  </a:schemeClr>
                </a:solidFill>
                <a:uFillTx/>
              </a:defRPr>
            </a:lvl1pPr>
            <a:lvl2pPr marL="107950" indent="0" algn="ctr">
              <a:buNone/>
              <a:defRPr sz="475"/>
            </a:lvl2pPr>
            <a:lvl3pPr marL="216535" indent="0" algn="ctr">
              <a:buNone/>
              <a:defRPr sz="425"/>
            </a:lvl3pPr>
            <a:lvl4pPr marL="323850" indent="0" algn="ctr">
              <a:buNone/>
              <a:defRPr sz="380"/>
            </a:lvl4pPr>
            <a:lvl5pPr marL="431800" indent="0" algn="ctr">
              <a:buNone/>
              <a:defRPr sz="380"/>
            </a:lvl5pPr>
            <a:lvl6pPr marL="540385" indent="0" algn="ctr">
              <a:buNone/>
              <a:defRPr sz="380"/>
            </a:lvl6pPr>
            <a:lvl7pPr marL="648335" indent="0" algn="ctr">
              <a:buNone/>
              <a:defRPr sz="380"/>
            </a:lvl7pPr>
            <a:lvl8pPr marL="755650" indent="0" algn="ctr">
              <a:buNone/>
              <a:defRPr sz="380"/>
            </a:lvl8pPr>
            <a:lvl9pPr marL="864235" indent="0" algn="ctr">
              <a:buNone/>
              <a:defRPr sz="38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2021/8/10</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dirty="0"/>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bg>
      <p:bgPr>
        <a:solidFill>
          <a:srgbClr val="FFFFFF"/>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2021/8/10</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107798" y="365660"/>
            <a:ext cx="1944186" cy="2590230"/>
          </a:xfrm>
        </p:spPr>
        <p:txBody>
          <a:bodyPr/>
          <a:lstStyle>
            <a:lvl1pPr marL="53975" indent="-53975" eaLnBrk="1" fontAlgn="auto" latinLnBrk="0" hangingPunct="1">
              <a:lnSpc>
                <a:spcPct val="130000"/>
              </a:lnSpc>
              <a:buFont typeface="Arial" panose="020B0604020202020204" pitchFamily="34" charset="0"/>
              <a:buChar char="●"/>
              <a:defRPr u="none" strike="noStrike" kern="1200" cap="none" spc="150" normalizeH="0" baseline="0">
                <a:solidFill>
                  <a:schemeClr val="tx1">
                    <a:lumMod val="65000"/>
                    <a:lumOff val="35000"/>
                  </a:schemeClr>
                </a:solidFill>
                <a:uFillTx/>
              </a:defRPr>
            </a:lvl1pPr>
            <a:lvl2pPr marL="161925" indent="-53975"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u="none" strike="noStrike" kern="1200" cap="none" spc="150" normalizeH="0" baseline="0">
                <a:solidFill>
                  <a:schemeClr val="tx1">
                    <a:lumMod val="65000"/>
                    <a:lumOff val="35000"/>
                  </a:schemeClr>
                </a:solidFill>
                <a:uFillTx/>
              </a:defRPr>
            </a:lvl2pPr>
            <a:lvl3pPr marL="269875" indent="-53975"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3pPr>
            <a:lvl4pPr marL="378460" indent="-53975" eaLnBrk="1" fontAlgn="auto" latinLnBrk="0" hangingPunct="1">
              <a:lnSpc>
                <a:spcPct val="120000"/>
              </a:lnSpc>
              <a:buFont typeface="Wingdings" panose="05000000000000000000" charset="0"/>
              <a:buChar char=""/>
              <a:defRPr u="none" strike="noStrike" kern="1200" cap="none" spc="150" normalizeH="0" baseline="0">
                <a:solidFill>
                  <a:schemeClr val="tx1">
                    <a:lumMod val="65000"/>
                    <a:lumOff val="35000"/>
                  </a:schemeClr>
                </a:solidFill>
                <a:uFillTx/>
              </a:defRPr>
            </a:lvl4pPr>
            <a:lvl5pPr marL="485775" indent="-53975"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rgbClr val="FFFFFF"/>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2021/8/10</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212406" y="1173512"/>
            <a:ext cx="1736245" cy="481310"/>
          </a:xfrm>
        </p:spPr>
        <p:txBody>
          <a:bodyPr vert="horz" lIns="90000" tIns="46800" rIns="90000" bIns="46800" rtlCol="0" anchor="t" anchorCtr="0">
            <a:normAutofit/>
          </a:bodyPr>
          <a:lstStyle>
            <a:lvl1pPr marL="0" marR="0" algn="ctr" defTabSz="914400" rtl="0" eaLnBrk="1" fontAlgn="auto" latinLnBrk="0" hangingPunct="1">
              <a:lnSpc>
                <a:spcPct val="100000"/>
              </a:lnSpc>
              <a:buNone/>
              <a:defRPr kumimoji="0" lang="zh-CN" altLang="en-US" sz="1420" b="1" i="0" u="none" strike="noStrike" kern="1200" cap="none" spc="300" normalizeH="0" baseline="0" noProof="1" dirty="0">
                <a:solidFill>
                  <a:schemeClr val="tx1">
                    <a:lumMod val="85000"/>
                    <a:lumOff val="15000"/>
                  </a:schemeClr>
                </a:solidFill>
                <a:effectLst/>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单击此处编辑标题</a:t>
            </a:r>
          </a:p>
        </p:txBody>
      </p:sp>
      <p:sp>
        <p:nvSpPr>
          <p:cNvPr id="7" name="文本占位符 6"/>
          <p:cNvSpPr>
            <a:spLocks noGrp="1"/>
          </p:cNvSpPr>
          <p:nvPr>
            <p:ph type="body" sz="quarter" idx="13"/>
            <p:custDataLst>
              <p:tags r:id="rId5"/>
            </p:custDataLst>
          </p:nvPr>
        </p:nvSpPr>
        <p:spPr>
          <a:xfrm>
            <a:off x="212406" y="1682034"/>
            <a:ext cx="1736245" cy="222797"/>
          </a:xfrm>
        </p:spPr>
        <p:txBody>
          <a:bodyPr lIns="90000" tIns="46800" rIns="90000" bIns="46800">
            <a:normAutofit/>
          </a:bodyPr>
          <a:lstStyle>
            <a:lvl1pPr marL="0" indent="0" algn="ctr">
              <a:lnSpc>
                <a:spcPct val="110000"/>
              </a:lnSpc>
              <a:buNone/>
              <a:defRPr sz="565" spc="200" baseline="0">
                <a:solidFill>
                  <a:schemeClr val="tx1">
                    <a:lumMod val="65000"/>
                    <a:lumOff val="35000"/>
                  </a:schemeClr>
                </a:solidFill>
              </a:defRPr>
            </a:lvl1pPr>
          </a:lstStyle>
          <a:p>
            <a:pPr lvl="0"/>
            <a:r>
              <a:rPr lang="zh-CN" altLang="en-US" dirty="0"/>
              <a:t>单击此处编辑母版文本样式</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107798" y="287425"/>
            <a:ext cx="1943548" cy="333346"/>
          </a:xfrm>
        </p:spPr>
        <p:txBody>
          <a:bodyPr vert="horz" lIns="90000" tIns="46800" rIns="90000" bIns="46800" rtlCol="0" anchor="ctr" anchorCtr="0">
            <a:normAutofit/>
          </a:bodyPr>
          <a:lstStyle>
            <a:lvl1pPr marL="0" marR="0" algn="l" defTabSz="914400" rtl="0" eaLnBrk="1" fontAlgn="auto" latinLnBrk="0" hangingPunct="1">
              <a:lnSpc>
                <a:spcPct val="100000"/>
              </a:lnSpc>
              <a:buNone/>
              <a:defRPr kumimoji="0" lang="zh-CN" altLang="en-US" sz="85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p>
        </p:txBody>
      </p:sp>
      <p:sp>
        <p:nvSpPr>
          <p:cNvPr id="3" name="内容占位符 2"/>
          <p:cNvSpPr>
            <a:spLocks noGrp="1"/>
          </p:cNvSpPr>
          <p:nvPr>
            <p:ph idx="1"/>
            <p:custDataLst>
              <p:tags r:id="rId2"/>
            </p:custDataLst>
          </p:nvPr>
        </p:nvSpPr>
        <p:spPr>
          <a:xfrm>
            <a:off x="107798" y="704107"/>
            <a:ext cx="1943548" cy="2248380"/>
          </a:xfrm>
        </p:spPr>
        <p:txBody>
          <a:bodyPr vert="horz" lIns="90000" tIns="46800" rIns="90000" bIns="46800" rtlCol="0">
            <a:normAutofit/>
          </a:bodyPr>
          <a:lstStyle>
            <a:lvl1pPr marL="53975" marR="0" lvl="0" indent="-53975"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425"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161925" marR="0" lvl="1" indent="-53975" algn="l" defTabSz="914400" rtl="0" eaLnBrk="1" fontAlgn="auto" latinLnBrk="0" hangingPunct="1">
              <a:lnSpc>
                <a:spcPct val="120000"/>
              </a:lnSpc>
              <a:spcBef>
                <a:spcPct val="0"/>
              </a:spcBef>
              <a:spcAft>
                <a:spcPts val="600"/>
              </a:spcAft>
              <a:buFont typeface="Arial" panose="020B0604020202020204" pitchFamily="34" charset="0"/>
              <a:buChar char="●"/>
              <a:tabLst>
                <a:tab pos="1609725" algn="l"/>
              </a:tabLst>
              <a:defRPr kumimoji="0" lang="zh-CN" altLang="en-US" sz="38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269875" marR="0" lvl="2" indent="-53975" algn="l" defTabSz="914400" rtl="0" eaLnBrk="1" fontAlgn="auto" latinLnBrk="0" hangingPunct="1">
              <a:lnSpc>
                <a:spcPct val="120000"/>
              </a:lnSpc>
              <a:spcBef>
                <a:spcPct val="0"/>
              </a:spcBef>
              <a:spcAft>
                <a:spcPts val="600"/>
              </a:spcAft>
              <a:buFont typeface="Arial" panose="020B0604020202020204" pitchFamily="34" charset="0"/>
              <a:buChar char="●"/>
              <a:defRPr kumimoji="0" lang="zh-CN" altLang="en-US" sz="38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378460" marR="0" lvl="3" indent="-53975" algn="l" defTabSz="914400" rtl="0" eaLnBrk="1" fontAlgn="auto" latinLnBrk="0" hangingPunct="1">
              <a:lnSpc>
                <a:spcPct val="120000"/>
              </a:lnSpc>
              <a:spcBef>
                <a:spcPct val="0"/>
              </a:spcBef>
              <a:spcAft>
                <a:spcPts val="300"/>
              </a:spcAft>
              <a:buFont typeface="Wingdings" panose="05000000000000000000" charset="0"/>
              <a:buChar char=""/>
              <a:defRPr kumimoji="0" lang="zh-CN" altLang="en-US" sz="33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485775" marR="0" lvl="4" indent="-53975" algn="l" defTabSz="914400" rtl="0" eaLnBrk="1" fontAlgn="auto" latinLnBrk="0" hangingPunct="1">
              <a:lnSpc>
                <a:spcPct val="120000"/>
              </a:lnSpc>
              <a:spcBef>
                <a:spcPct val="0"/>
              </a:spcBef>
              <a:spcAft>
                <a:spcPts val="300"/>
              </a:spcAft>
              <a:buFont typeface="Arial" panose="020B0604020202020204" pitchFamily="34" charset="0"/>
              <a:buChar char="•"/>
              <a:defRPr kumimoji="0" lang="zh-CN" altLang="en-US" sz="33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vl6pPr marL="540385" indent="0">
              <a:buNone/>
              <a:defRPr/>
            </a:lvl6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2021/8/10</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352735" y="1818093"/>
            <a:ext cx="1376494" cy="362258"/>
          </a:xfrm>
        </p:spPr>
        <p:txBody>
          <a:bodyPr lIns="90000" tIns="46800" rIns="90000" bIns="46800" anchor="b" anchorCtr="0">
            <a:normAutofit/>
          </a:bodyPr>
          <a:lstStyle>
            <a:lvl1pPr>
              <a:defRPr sz="1040" b="1" i="0" u="none" strike="noStrike" kern="1200" cap="none" spc="300" normalizeH="0" baseline="0">
                <a:solidFill>
                  <a:schemeClr val="tx1">
                    <a:lumMod val="85000"/>
                    <a:lumOff val="15000"/>
                  </a:schemeClr>
                </a:solidFill>
                <a:effectLst/>
                <a:uFillTx/>
              </a:defRPr>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352735" y="2180351"/>
            <a:ext cx="1376494" cy="409879"/>
          </a:xfrm>
        </p:spPr>
        <p:txBody>
          <a:bodyPr lIns="90000" tIns="46800" rIns="90000" bIns="46800">
            <a:normAutofit/>
          </a:bodyPr>
          <a:lstStyle>
            <a:lvl1pPr marL="0" indent="0" eaLnBrk="1" fontAlgn="auto" latinLnBrk="0" hangingPunct="1">
              <a:lnSpc>
                <a:spcPct val="130000"/>
              </a:lnSpc>
              <a:buNone/>
              <a:defRPr kumimoji="0" lang="zh-CN" altLang="en-US" sz="425" b="0" i="0" u="none" strike="noStrike" kern="1200" cap="none" spc="150" normalizeH="0" baseline="0" noProof="1">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107950" indent="0">
              <a:buNone/>
              <a:defRPr sz="475">
                <a:solidFill>
                  <a:schemeClr val="tx1">
                    <a:tint val="75000"/>
                  </a:schemeClr>
                </a:solidFill>
              </a:defRPr>
            </a:lvl2pPr>
            <a:lvl3pPr marL="216535" indent="0">
              <a:buNone/>
              <a:defRPr sz="425">
                <a:solidFill>
                  <a:schemeClr val="tx1">
                    <a:tint val="75000"/>
                  </a:schemeClr>
                </a:solidFill>
              </a:defRPr>
            </a:lvl3pPr>
            <a:lvl4pPr marL="323850" indent="0">
              <a:buNone/>
              <a:defRPr sz="380">
                <a:solidFill>
                  <a:schemeClr val="tx1">
                    <a:tint val="75000"/>
                  </a:schemeClr>
                </a:solidFill>
              </a:defRPr>
            </a:lvl4pPr>
            <a:lvl5pPr marL="431800" indent="0">
              <a:buNone/>
              <a:defRPr sz="380">
                <a:solidFill>
                  <a:schemeClr val="tx1">
                    <a:tint val="75000"/>
                  </a:schemeClr>
                </a:solidFill>
              </a:defRPr>
            </a:lvl5pPr>
            <a:lvl6pPr marL="540385" indent="0">
              <a:buNone/>
              <a:defRPr sz="380">
                <a:solidFill>
                  <a:schemeClr val="tx1">
                    <a:tint val="75000"/>
                  </a:schemeClr>
                </a:solidFill>
              </a:defRPr>
            </a:lvl6pPr>
            <a:lvl7pPr marL="648335" indent="0">
              <a:buNone/>
              <a:defRPr sz="380">
                <a:solidFill>
                  <a:schemeClr val="tx1">
                    <a:tint val="75000"/>
                  </a:schemeClr>
                </a:solidFill>
              </a:defRPr>
            </a:lvl7pPr>
            <a:lvl8pPr marL="755650" indent="0">
              <a:buNone/>
              <a:defRPr sz="380">
                <a:solidFill>
                  <a:schemeClr val="tx1">
                    <a:tint val="75000"/>
                  </a:schemeClr>
                </a:solidFill>
              </a:defRPr>
            </a:lvl8pPr>
            <a:lvl9pPr marL="864235" indent="0">
              <a:buNone/>
              <a:defRPr sz="38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2021/8/10</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107798" y="287425"/>
            <a:ext cx="1943548" cy="333346"/>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85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p>
        </p:txBody>
      </p:sp>
      <p:sp>
        <p:nvSpPr>
          <p:cNvPr id="3" name="内容占位符 2"/>
          <p:cNvSpPr>
            <a:spLocks noGrp="1"/>
          </p:cNvSpPr>
          <p:nvPr>
            <p:ph sz="half" idx="1"/>
            <p:custDataLst>
              <p:tags r:id="rId2"/>
            </p:custDataLst>
          </p:nvPr>
        </p:nvSpPr>
        <p:spPr>
          <a:xfrm>
            <a:off x="107798" y="709209"/>
            <a:ext cx="917237" cy="2243278"/>
          </a:xfrm>
        </p:spPr>
        <p:txBody>
          <a:bodyPr vert="horz" lIns="90000" tIns="46800" rIns="90000" bIns="46800" rtlCol="0">
            <a:normAutofit/>
          </a:bodyPr>
          <a:lstStyle>
            <a:lvl1pPr marL="53975" marR="0" lvl="0" indent="-53975" algn="l" defTabSz="914400" rtl="0" eaLnBrk="1" fontAlgn="auto" latinLnBrk="0" hangingPunct="1">
              <a:lnSpc>
                <a:spcPct val="130000"/>
              </a:lnSpc>
              <a:spcBef>
                <a:spcPct val="0"/>
              </a:spcBef>
              <a:spcAft>
                <a:spcPts val="600"/>
              </a:spcAft>
              <a:buFont typeface="Arial" panose="020B0604020202020204" pitchFamily="34" charset="0"/>
              <a:buChar char="●"/>
              <a:defRPr kumimoji="0" lang="zh-CN" altLang="en-US" sz="38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161925" marR="0" lvl="1" indent="-53975" algn="l" defTabSz="914400" rtl="0" eaLnBrk="1" fontAlgn="auto" latinLnBrk="0" hangingPunct="1">
              <a:lnSpc>
                <a:spcPct val="120000"/>
              </a:lnSpc>
              <a:spcBef>
                <a:spcPct val="0"/>
              </a:spcBef>
              <a:spcAft>
                <a:spcPts val="600"/>
              </a:spcAft>
              <a:buFont typeface="Arial" panose="020B0604020202020204" pitchFamily="34" charset="0"/>
              <a:buChar char="●"/>
              <a:tabLst>
                <a:tab pos="1609725" algn="l"/>
              </a:tabLst>
              <a:defRPr kumimoji="0" lang="zh-CN" altLang="en-US" sz="38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269875" marR="0" lvl="2" indent="-53975" algn="l" defTabSz="914400" rtl="0" eaLnBrk="1" fontAlgn="auto" latinLnBrk="0" hangingPunct="1">
              <a:lnSpc>
                <a:spcPct val="120000"/>
              </a:lnSpc>
              <a:spcBef>
                <a:spcPct val="0"/>
              </a:spcBef>
              <a:spcAft>
                <a:spcPts val="600"/>
              </a:spcAft>
              <a:buFont typeface="Arial" panose="020B0604020202020204" pitchFamily="34" charset="0"/>
              <a:buChar char="●"/>
              <a:defRPr kumimoji="0" lang="zh-CN" altLang="en-US" sz="38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378460" marR="0" lvl="3" indent="-53975" algn="l" defTabSz="914400" rtl="0" eaLnBrk="1" fontAlgn="auto" latinLnBrk="0" hangingPunct="1">
              <a:lnSpc>
                <a:spcPct val="120000"/>
              </a:lnSpc>
              <a:spcBef>
                <a:spcPct val="0"/>
              </a:spcBef>
              <a:spcAft>
                <a:spcPts val="300"/>
              </a:spcAft>
              <a:buFont typeface="Wingdings" panose="05000000000000000000" charset="0"/>
              <a:buChar char=""/>
              <a:defRPr kumimoji="0" lang="zh-CN" altLang="en-US" sz="33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485775" marR="0" lvl="4" indent="-53975" algn="l" defTabSz="914400" rtl="0" eaLnBrk="1" fontAlgn="auto" latinLnBrk="0" hangingPunct="1">
              <a:lnSpc>
                <a:spcPct val="120000"/>
              </a:lnSpc>
              <a:spcBef>
                <a:spcPct val="0"/>
              </a:spcBef>
              <a:spcAft>
                <a:spcPts val="300"/>
              </a:spcAft>
              <a:buFont typeface="Arial" panose="020B0604020202020204" pitchFamily="34" charset="0"/>
              <a:buChar char="•"/>
              <a:defRPr kumimoji="0" lang="zh-CN" altLang="en-US" sz="33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内容占位符 3"/>
          <p:cNvSpPr>
            <a:spLocks noGrp="1"/>
          </p:cNvSpPr>
          <p:nvPr>
            <p:ph sz="half" idx="2"/>
            <p:custDataLst>
              <p:tags r:id="rId3"/>
            </p:custDataLst>
          </p:nvPr>
        </p:nvSpPr>
        <p:spPr>
          <a:xfrm>
            <a:off x="1136022" y="709209"/>
            <a:ext cx="917237" cy="2243278"/>
          </a:xfrm>
        </p:spPr>
        <p:txBody>
          <a:bodyPr lIns="90000" tIns="46800" rIns="90000" bIns="46800">
            <a:normAutofit/>
          </a:bodyPr>
          <a:lstStyle>
            <a:lvl1pPr marL="53975" indent="-53975" eaLnBrk="1" fontAlgn="auto" latinLnBrk="0" hangingPunct="1">
              <a:lnSpc>
                <a:spcPct val="130000"/>
              </a:lnSpc>
              <a:spcAft>
                <a:spcPts val="600"/>
              </a:spcAft>
              <a:buFont typeface="Arial" panose="020B0604020202020204" pitchFamily="34" charset="0"/>
              <a:buChar char="●"/>
              <a:defRPr sz="38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1pPr>
            <a:lvl2pPr marL="161925" indent="-53975"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sz="38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2pPr>
            <a:lvl3pPr marL="269875" indent="-53975" eaLnBrk="1" fontAlgn="auto" latinLnBrk="0" hangingPunct="1">
              <a:lnSpc>
                <a:spcPct val="120000"/>
              </a:lnSpc>
              <a:buFont typeface="Arial" panose="020B0604020202020204" pitchFamily="34" charset="0"/>
              <a:buChar char="●"/>
              <a:defRPr sz="38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3pPr>
            <a:lvl4pPr marL="378460" indent="-53975" eaLnBrk="1" fontAlgn="auto" latinLnBrk="0" hangingPunct="1">
              <a:lnSpc>
                <a:spcPct val="120000"/>
              </a:lnSpc>
              <a:buFont typeface="Wingdings" panose="05000000000000000000" charset="0"/>
              <a:buChar char=""/>
              <a:defRPr sz="33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4pPr>
            <a:lvl5pPr eaLnBrk="1" fontAlgn="auto" latinLnBrk="0" hangingPunct="1">
              <a:lnSpc>
                <a:spcPct val="120000"/>
              </a:lnSpc>
              <a:defRPr sz="330" u="none" strike="noStrike" kern="1200" cap="none" spc="150" normalizeH="0">
                <a:solidFill>
                  <a:schemeClr val="tx1">
                    <a:lumMod val="65000"/>
                    <a:lumOff val="35000"/>
                  </a:schemeClr>
                </a:solidFill>
                <a:latin typeface="Arial" panose="020B0604020202020204" pitchFamily="34" charset="0"/>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2021/8/10</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107798" y="287425"/>
            <a:ext cx="1943548" cy="333346"/>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85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107798" y="675194"/>
            <a:ext cx="946578" cy="180279"/>
          </a:xfrm>
        </p:spPr>
        <p:txBody>
          <a:bodyPr lIns="101600" tIns="38100" rIns="76200" bIns="38100" anchor="t" anchorCtr="0">
            <a:normAutofit/>
          </a:bodyPr>
          <a:lstStyle>
            <a:lvl1pPr marL="0" indent="0" eaLnBrk="1" fontAlgn="auto" latinLnBrk="0" hangingPunct="1">
              <a:lnSpc>
                <a:spcPct val="100000"/>
              </a:lnSpc>
              <a:spcAft>
                <a:spcPts val="0"/>
              </a:spcAft>
              <a:buNone/>
              <a:defRPr sz="475" b="1" u="none" strike="noStrike" kern="1200" cap="none" spc="200" normalizeH="0" baseline="0">
                <a:solidFill>
                  <a:schemeClr val="tx1">
                    <a:lumMod val="75000"/>
                    <a:lumOff val="25000"/>
                  </a:schemeClr>
                </a:solidFill>
                <a:uFillTx/>
                <a:latin typeface="Arial" panose="020B0604020202020204" pitchFamily="34" charset="0"/>
                <a:ea typeface="微软雅黑" panose="020B0503020204020204" pitchFamily="34" charset="-122"/>
              </a:defRPr>
            </a:lvl1pPr>
            <a:lvl2pPr marL="107950" indent="0">
              <a:buNone/>
              <a:defRPr sz="475" b="1"/>
            </a:lvl2pPr>
            <a:lvl3pPr marL="216535" indent="0">
              <a:buNone/>
              <a:defRPr sz="425" b="1"/>
            </a:lvl3pPr>
            <a:lvl4pPr marL="323850" indent="0">
              <a:buNone/>
              <a:defRPr sz="380" b="1"/>
            </a:lvl4pPr>
            <a:lvl5pPr marL="431800" indent="0">
              <a:buNone/>
              <a:defRPr sz="380" b="1"/>
            </a:lvl5pPr>
            <a:lvl6pPr marL="540385" indent="0">
              <a:buNone/>
              <a:defRPr sz="380" b="1"/>
            </a:lvl6pPr>
            <a:lvl7pPr marL="648335" indent="0">
              <a:buNone/>
              <a:defRPr sz="380" b="1"/>
            </a:lvl7pPr>
            <a:lvl8pPr marL="755650" indent="0">
              <a:buNone/>
              <a:defRPr sz="380" b="1"/>
            </a:lvl8pPr>
            <a:lvl9pPr marL="864235" indent="0">
              <a:buNone/>
              <a:defRPr sz="38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107798" y="875882"/>
            <a:ext cx="946578" cy="2076605"/>
          </a:xfrm>
        </p:spPr>
        <p:txBody>
          <a:bodyPr vert="horz" lIns="101600" tIns="0" rIns="82550" bIns="0" rtlCol="0">
            <a:normAutofit/>
          </a:bodyPr>
          <a:lstStyle>
            <a:lvl1pPr marL="53975" marR="0" lvl="0" indent="-53975" algn="l" defTabSz="914400" rtl="0" eaLnBrk="1" fontAlgn="auto" latinLnBrk="0" hangingPunct="1">
              <a:lnSpc>
                <a:spcPct val="130000"/>
              </a:lnSpc>
              <a:spcBef>
                <a:spcPct val="0"/>
              </a:spcBef>
              <a:spcAft>
                <a:spcPts val="600"/>
              </a:spcAft>
              <a:buFont typeface="Arial" panose="020B0604020202020204" pitchFamily="34" charset="0"/>
              <a:buChar char="●"/>
              <a:defRPr kumimoji="0" lang="zh-CN" altLang="en-US" sz="38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161925" marR="0" lvl="1" indent="-53975" algn="l" defTabSz="914400" rtl="0" eaLnBrk="1" fontAlgn="auto" latinLnBrk="0" hangingPunct="1">
              <a:lnSpc>
                <a:spcPct val="120000"/>
              </a:lnSpc>
              <a:spcBef>
                <a:spcPct val="0"/>
              </a:spcBef>
              <a:spcAft>
                <a:spcPts val="600"/>
              </a:spcAft>
              <a:buFont typeface="Arial" panose="020B0604020202020204" pitchFamily="34" charset="0"/>
              <a:buChar char="●"/>
              <a:tabLst>
                <a:tab pos="1609725" algn="l"/>
              </a:tabLst>
              <a:defRPr kumimoji="0" lang="zh-CN" altLang="en-US" sz="38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269875" marR="0" lvl="2" indent="-53975" algn="l" defTabSz="914400" rtl="0" eaLnBrk="1" fontAlgn="auto" latinLnBrk="0" hangingPunct="1">
              <a:lnSpc>
                <a:spcPct val="120000"/>
              </a:lnSpc>
              <a:spcBef>
                <a:spcPct val="0"/>
              </a:spcBef>
              <a:spcAft>
                <a:spcPts val="600"/>
              </a:spcAft>
              <a:buFont typeface="Arial" panose="020B0604020202020204" pitchFamily="34" charset="0"/>
              <a:buChar char="●"/>
              <a:defRPr kumimoji="0" lang="zh-CN" altLang="en-US" sz="38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378460" marR="0" lvl="3" indent="-53975" algn="l" defTabSz="914400" rtl="0" eaLnBrk="1" fontAlgn="auto" latinLnBrk="0" hangingPunct="1">
              <a:lnSpc>
                <a:spcPct val="120000"/>
              </a:lnSpc>
              <a:spcBef>
                <a:spcPct val="0"/>
              </a:spcBef>
              <a:spcAft>
                <a:spcPts val="300"/>
              </a:spcAft>
              <a:buFont typeface="Wingdings" panose="05000000000000000000" charset="0"/>
              <a:buChar char=""/>
              <a:defRPr kumimoji="0" lang="zh-CN" altLang="en-US" sz="33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485775" marR="0" lvl="4" indent="-53975" algn="l" defTabSz="914400" rtl="0" eaLnBrk="1" fontAlgn="auto" latinLnBrk="0" hangingPunct="1">
              <a:lnSpc>
                <a:spcPct val="120000"/>
              </a:lnSpc>
              <a:spcBef>
                <a:spcPct val="0"/>
              </a:spcBef>
              <a:spcAft>
                <a:spcPts val="300"/>
              </a:spcAft>
              <a:buFont typeface="Arial" panose="020B0604020202020204" pitchFamily="34" charset="0"/>
              <a:buChar char="•"/>
              <a:defRPr kumimoji="0" lang="zh-CN" altLang="en-US" sz="33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1104864" y="671665"/>
            <a:ext cx="946578" cy="180279"/>
          </a:xfrm>
        </p:spPr>
        <p:txBody>
          <a:bodyPr vert="horz" lIns="101600" tIns="38100" rIns="76200" bIns="38100" rtlCol="0" anchor="t" anchorCtr="0">
            <a:normAutofit/>
          </a:bodyPr>
          <a:lstStyle>
            <a:lvl1pPr marL="0" marR="0" lvl="0" indent="0" algn="l" defTabSz="914400" rtl="0" eaLnBrk="1" fontAlgn="auto" latinLnBrk="0" hangingPunct="1">
              <a:lnSpc>
                <a:spcPct val="100000"/>
              </a:lnSpc>
              <a:spcBef>
                <a:spcPct val="0"/>
              </a:spcBef>
              <a:spcAft>
                <a:spcPts val="0"/>
              </a:spcAft>
              <a:buFont typeface="Arial" panose="020B0604020202020204" pitchFamily="34" charset="0"/>
              <a:buNone/>
              <a:defRPr kumimoji="0" lang="zh-CN" altLang="en-US" sz="475"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vl2pPr marL="107950" indent="0">
              <a:buNone/>
              <a:defRPr sz="475" b="1"/>
            </a:lvl2pPr>
            <a:lvl3pPr marL="216535" indent="0">
              <a:buNone/>
              <a:defRPr sz="425" b="1"/>
            </a:lvl3pPr>
            <a:lvl4pPr marL="323850" indent="0">
              <a:buNone/>
              <a:defRPr sz="380" b="1"/>
            </a:lvl4pPr>
            <a:lvl5pPr marL="431800" indent="0">
              <a:buNone/>
              <a:defRPr sz="380" b="1"/>
            </a:lvl5pPr>
            <a:lvl6pPr marL="540385" indent="0">
              <a:buNone/>
              <a:defRPr sz="380" b="1"/>
            </a:lvl6pPr>
            <a:lvl7pPr marL="648335" indent="0">
              <a:buNone/>
              <a:defRPr sz="380" b="1"/>
            </a:lvl7pPr>
            <a:lvl8pPr marL="755650" indent="0">
              <a:buNone/>
              <a:defRPr sz="380" b="1"/>
            </a:lvl8pPr>
            <a:lvl9pPr marL="864235" indent="0">
              <a:buNone/>
              <a:defRPr sz="38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1104864" y="875882"/>
            <a:ext cx="946578" cy="2076605"/>
          </a:xfrm>
        </p:spPr>
        <p:txBody>
          <a:bodyPr vert="horz" lIns="101600" tIns="0" rIns="82550" bIns="0" rtlCol="0">
            <a:normAutofit/>
          </a:bodyPr>
          <a:lstStyle>
            <a:lvl1pPr marL="53975" marR="0" lvl="0" indent="-53975" algn="l" defTabSz="914400" rtl="0" eaLnBrk="1" fontAlgn="auto" latinLnBrk="0" hangingPunct="1">
              <a:lnSpc>
                <a:spcPct val="130000"/>
              </a:lnSpc>
              <a:spcBef>
                <a:spcPct val="0"/>
              </a:spcBef>
              <a:spcAft>
                <a:spcPts val="600"/>
              </a:spcAft>
              <a:buFont typeface="Arial" panose="020B0604020202020204" pitchFamily="34" charset="0"/>
              <a:buChar char="●"/>
              <a:defRPr kumimoji="0" lang="zh-CN" altLang="en-US" sz="38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161925" marR="0" lvl="1" indent="-53975" algn="l" defTabSz="914400" rtl="0" eaLnBrk="1" fontAlgn="auto" latinLnBrk="0" hangingPunct="1">
              <a:lnSpc>
                <a:spcPct val="120000"/>
              </a:lnSpc>
              <a:spcBef>
                <a:spcPct val="0"/>
              </a:spcBef>
              <a:spcAft>
                <a:spcPts val="600"/>
              </a:spcAft>
              <a:buFont typeface="Arial" panose="020B0604020202020204" pitchFamily="34" charset="0"/>
              <a:buChar char="●"/>
              <a:tabLst>
                <a:tab pos="1609725" algn="l"/>
              </a:tabLst>
              <a:defRPr kumimoji="0" lang="zh-CN" altLang="en-US" sz="38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269875" marR="0" lvl="2" indent="-53975" algn="l" defTabSz="914400" rtl="0" eaLnBrk="1" fontAlgn="auto" latinLnBrk="0" hangingPunct="1">
              <a:lnSpc>
                <a:spcPct val="120000"/>
              </a:lnSpc>
              <a:spcBef>
                <a:spcPct val="0"/>
              </a:spcBef>
              <a:spcAft>
                <a:spcPts val="600"/>
              </a:spcAft>
              <a:buFont typeface="Arial" panose="020B0604020202020204" pitchFamily="34" charset="0"/>
              <a:buChar char="●"/>
              <a:defRPr kumimoji="0" lang="zh-CN" altLang="en-US" sz="38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378460" marR="0" lvl="3" indent="-53975" algn="l" defTabSz="914400" rtl="0" eaLnBrk="1" fontAlgn="auto" latinLnBrk="0" hangingPunct="1">
              <a:lnSpc>
                <a:spcPct val="120000"/>
              </a:lnSpc>
              <a:spcBef>
                <a:spcPct val="0"/>
              </a:spcBef>
              <a:spcAft>
                <a:spcPts val="300"/>
              </a:spcAft>
              <a:buFont typeface="Wingdings" panose="05000000000000000000" charset="0"/>
              <a:buChar char=""/>
              <a:defRPr kumimoji="0" lang="zh-CN" altLang="en-US" sz="33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485775" marR="0" lvl="4" indent="-53975" algn="l" defTabSz="914400" rtl="0" eaLnBrk="1" fontAlgn="auto" latinLnBrk="0" hangingPunct="1">
              <a:lnSpc>
                <a:spcPct val="120000"/>
              </a:lnSpc>
              <a:spcBef>
                <a:spcPct val="0"/>
              </a:spcBef>
              <a:spcAft>
                <a:spcPts val="300"/>
              </a:spcAft>
              <a:buFont typeface="Arial" panose="020B0604020202020204" pitchFamily="34" charset="0"/>
              <a:buChar char="•"/>
              <a:defRPr kumimoji="0" lang="zh-CN" altLang="en-US" sz="33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2021/8/10</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107798" y="287425"/>
            <a:ext cx="1943548" cy="333346"/>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85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2021/8/10</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solidFill>
          <a:srgbClr val="FFFFFF"/>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2021/8/10</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rgbClr val="FFFFFF"/>
        </a:solidFill>
        <a:effectLst/>
      </p:bgPr>
    </p:bg>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107798" y="734720"/>
            <a:ext cx="927209" cy="2176949"/>
          </a:xfrm>
        </p:spPr>
        <p:txBody>
          <a:bodyPr vert="horz" lIns="90000" tIns="46800" rIns="90000" bIns="46800" rtlCol="0">
            <a:normAutofit/>
          </a:bodyPr>
          <a:lstStyle>
            <a:lvl1pPr marL="0" marR="0" lvl="0" indent="0" algn="l" defTabSz="914400" rtl="0" eaLnBrk="1" fontAlgn="auto" latinLnBrk="0" hangingPunct="1">
              <a:lnSpc>
                <a:spcPct val="130000"/>
              </a:lnSpc>
              <a:spcBef>
                <a:spcPct val="0"/>
              </a:spcBef>
              <a:spcAft>
                <a:spcPts val="1000"/>
              </a:spcAft>
              <a:buFont typeface="Arial" panose="020B0604020202020204" pitchFamily="34" charset="0"/>
              <a:buNone/>
              <a:defRPr kumimoji="0" lang="zh-CN" altLang="en-US" sz="380" b="0" i="0" u="none" strike="noStrike" kern="1200" cap="none" spc="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161925" marR="0" lvl="1" indent="-53975" algn="l" defTabSz="914400" rtl="0" eaLnBrk="1" fontAlgn="auto" latinLnBrk="0" hangingPunct="1">
              <a:lnSpc>
                <a:spcPct val="130000"/>
              </a:lnSpc>
              <a:spcBef>
                <a:spcPct val="0"/>
              </a:spcBef>
              <a:spcAft>
                <a:spcPts val="1000"/>
              </a:spcAft>
              <a:buFont typeface="Arial" panose="020B0604020202020204" pitchFamily="34" charset="0"/>
              <a:buChar char="•"/>
              <a:tabLst>
                <a:tab pos="1609725" algn="l"/>
              </a:tabLst>
              <a:defRPr kumimoji="0" lang="zh-CN" altLang="en-US" sz="380" b="0" i="0" u="none" strike="noStrike" kern="1200" cap="none" spc="150" normalizeH="0" baseline="0" noProof="1" dirty="0">
                <a:solidFill>
                  <a:schemeClr val="tx1"/>
                </a:solidFill>
                <a:uFillTx/>
                <a:latin typeface="+mn-lt"/>
                <a:ea typeface="+mn-ea"/>
                <a:cs typeface="+mn-cs"/>
                <a:sym typeface="+mn-ea"/>
              </a:defRPr>
            </a:lvl2pPr>
            <a:lvl3pPr marL="269875" marR="0" lvl="2" indent="-53975"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380" b="0" i="0" u="none" strike="noStrike" kern="1200" cap="none" spc="150" normalizeH="0" baseline="0" noProof="1" dirty="0">
                <a:solidFill>
                  <a:schemeClr val="tx1"/>
                </a:solidFill>
                <a:uFillTx/>
                <a:latin typeface="+mn-lt"/>
                <a:ea typeface="+mn-ea"/>
                <a:cs typeface="+mn-cs"/>
                <a:sym typeface="+mn-ea"/>
              </a:defRPr>
            </a:lvl3pPr>
            <a:lvl4pPr marL="378460" marR="0" lvl="3" indent="-53975"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380" b="0" i="0" u="none" strike="noStrike" kern="1200" cap="none" spc="150" normalizeH="0" baseline="0" noProof="1" dirty="0">
                <a:solidFill>
                  <a:schemeClr val="tx1"/>
                </a:solidFill>
                <a:uFillTx/>
                <a:latin typeface="+mn-lt"/>
                <a:ea typeface="+mn-ea"/>
                <a:cs typeface="+mn-cs"/>
                <a:sym typeface="+mn-ea"/>
              </a:defRPr>
            </a:lvl4pPr>
            <a:lvl5pPr marL="485775" marR="0" lvl="4" indent="-53975"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38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2"/>
            </p:custDataLst>
          </p:nvPr>
        </p:nvSpPr>
        <p:spPr>
          <a:xfrm>
            <a:off x="1125178" y="734720"/>
            <a:ext cx="926167" cy="2176949"/>
          </a:xfrm>
        </p:spPr>
        <p:txBody>
          <a:bodyPr vert="horz" lIns="90000" tIns="46800" rIns="90000" bIns="46800" rtlCol="0">
            <a:normAutofit/>
          </a:bodyPr>
          <a:lstStyle>
            <a:lvl1pPr marL="0" marR="0" lvl="0" indent="0" algn="l" defTabSz="914400" rtl="0" eaLnBrk="1" fontAlgn="auto" latinLnBrk="0" hangingPunct="1">
              <a:lnSpc>
                <a:spcPct val="130000"/>
              </a:lnSpc>
              <a:spcBef>
                <a:spcPct val="0"/>
              </a:spcBef>
              <a:spcAft>
                <a:spcPts val="600"/>
              </a:spcAft>
              <a:buFont typeface="Arial" panose="020B0604020202020204" pitchFamily="34" charset="0"/>
              <a:buNone/>
              <a:defRPr kumimoji="0" lang="zh-CN" altLang="en-US" sz="38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107950" indent="0" defTabSz="914400" eaLnBrk="1" fontAlgn="auto" latinLnBrk="0" hangingPunct="1">
              <a:buFont typeface="Arial" panose="020B0604020202020204" pitchFamily="34" charset="0"/>
              <a:buNone/>
              <a:tabLst>
                <a:tab pos="1609725" algn="l"/>
                <a:tab pos="1609725" algn="l"/>
                <a:tab pos="1609725" algn="l"/>
                <a:tab pos="1609725" algn="l"/>
              </a:tabLst>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2pPr>
            <a:lvl3pPr eaLnBrk="1" fontAlgn="auto" latinLnBrk="0" hangingPunct="1">
              <a:buFont typeface="Arial" panose="020B0604020202020204" pitchFamily="34" charset="0"/>
              <a:buChar char="●"/>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3pPr>
            <a:lvl4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4pPr>
            <a:lvl5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5pPr>
          </a:lstStyle>
          <a:p>
            <a:pPr lvl="0"/>
            <a:r>
              <a:rPr dirty="0">
                <a:sym typeface="+mn-ea"/>
              </a:rPr>
              <a:t>单击此处编辑母版文本样式</a:t>
            </a: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2021/8/10</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lvl1pPr>
              <a:defRPr baseline="0"/>
            </a:lvl1pPr>
          </a:lstStyle>
          <a:p>
            <a:r>
              <a:rPr lang="zh-CN" altLang="en-US"/>
              <a:t>单击此处编辑母版标题样式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rgbClr val="FFFFFF"/>
        </a:solidFill>
        <a:effectLst/>
      </p:bgPr>
    </p:bg>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813425" y="431988"/>
            <a:ext cx="184978" cy="2375936"/>
          </a:xfrm>
        </p:spPr>
        <p:txBody>
          <a:bodyPr vert="eaVert" lIns="90000" tIns="46800" rIns="90000" bIns="46800" rtlCol="0" anchor="ctr" anchorCtr="0">
            <a:normAutofit/>
          </a:bodyPr>
          <a:lstStyle>
            <a:lvl1pPr marL="0" marR="0" lvl="0" algn="l" defTabSz="914400" rtl="0" eaLnBrk="1" fontAlgn="auto" latinLnBrk="0" hangingPunct="1">
              <a:lnSpc>
                <a:spcPct val="100000"/>
              </a:lnSpc>
              <a:spcAft>
                <a:spcPts val="0"/>
              </a:spcAft>
              <a:buNone/>
              <a:defRPr kumimoji="0" lang="zh-CN" altLang="en-US" sz="66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单击此处编辑标题</a:t>
            </a:r>
          </a:p>
        </p:txBody>
      </p:sp>
      <p:sp>
        <p:nvSpPr>
          <p:cNvPr id="3" name="竖排文字占位符 2"/>
          <p:cNvSpPr>
            <a:spLocks noGrp="1"/>
          </p:cNvSpPr>
          <p:nvPr>
            <p:ph type="body" orient="vert" idx="1"/>
            <p:custDataLst>
              <p:tags r:id="rId2"/>
            </p:custDataLst>
          </p:nvPr>
        </p:nvSpPr>
        <p:spPr>
          <a:xfrm>
            <a:off x="162015" y="431988"/>
            <a:ext cx="1624620" cy="2375936"/>
          </a:xfrm>
        </p:spPr>
        <p:txBody>
          <a:bodyPr vert="eaVert" lIns="46800" tIns="46800" rIns="46800" bIns="46800"/>
          <a:lstStyle>
            <a:lvl1pPr marL="53975" indent="-53975" eaLnBrk="1" fontAlgn="auto" latinLnBrk="0" hangingPunct="1">
              <a:lnSpc>
                <a:spcPct val="130000"/>
              </a:lnSpc>
              <a:spcAft>
                <a:spcPts val="1000"/>
              </a:spcAft>
              <a:buFont typeface="Arial" panose="020B0604020202020204" pitchFamily="34" charset="0"/>
              <a:buChar char="●"/>
              <a:defRPr u="none" strike="noStrike" kern="1200" cap="none" spc="150" normalizeH="0" baseline="0">
                <a:solidFill>
                  <a:schemeClr val="tx1">
                    <a:lumMod val="65000"/>
                    <a:lumOff val="35000"/>
                  </a:schemeClr>
                </a:solidFill>
                <a:uFillTx/>
              </a:defRPr>
            </a:lvl1pPr>
            <a:lvl2pPr marL="161925" indent="-53975" defTabSz="914400" eaLnBrk="1" fontAlgn="auto" latinLnBrk="0" hangingPunct="1">
              <a:lnSpc>
                <a:spcPct val="120000"/>
              </a:lnSpc>
              <a:spcAft>
                <a:spcPts val="600"/>
              </a:spcAft>
              <a:buFont typeface="Arial" panose="020B0604020202020204" pitchFamily="34" charset="0"/>
              <a:buChar char="●"/>
              <a:tabLst>
                <a:tab pos="1609725" algn="l"/>
                <a:tab pos="1609725" algn="l"/>
                <a:tab pos="1609725" algn="l"/>
                <a:tab pos="1609725" algn="l"/>
              </a:tabLst>
              <a:defRPr u="none" strike="noStrike" kern="1200" cap="none" spc="150" normalizeH="0" baseline="0">
                <a:solidFill>
                  <a:schemeClr val="tx1">
                    <a:lumMod val="65000"/>
                    <a:lumOff val="35000"/>
                  </a:schemeClr>
                </a:solidFill>
                <a:uFillTx/>
              </a:defRPr>
            </a:lvl2pPr>
            <a:lvl3pPr marL="269875" indent="-53975" eaLnBrk="1" fontAlgn="auto" latinLnBrk="0" hangingPunct="1">
              <a:lnSpc>
                <a:spcPct val="120000"/>
              </a:lnSpc>
              <a:spcAft>
                <a:spcPts val="600"/>
              </a:spcAft>
              <a:buFont typeface="Arial" panose="020B0604020202020204" pitchFamily="34" charset="0"/>
              <a:buChar char="●"/>
              <a:defRPr u="none" strike="noStrike" kern="1200" cap="none" spc="150" normalizeH="0" baseline="0">
                <a:solidFill>
                  <a:schemeClr val="tx1">
                    <a:lumMod val="65000"/>
                    <a:lumOff val="35000"/>
                  </a:schemeClr>
                </a:solidFill>
                <a:uFillTx/>
              </a:defRPr>
            </a:lvl3pPr>
            <a:lvl4pPr marL="378460" indent="-53975" eaLnBrk="1" fontAlgn="auto" latinLnBrk="0" hangingPunct="1">
              <a:lnSpc>
                <a:spcPct val="120000"/>
              </a:lnSpc>
              <a:spcAft>
                <a:spcPts val="300"/>
              </a:spcAft>
              <a:buFont typeface="Wingdings" panose="05000000000000000000" charset="0"/>
              <a:buChar char=""/>
              <a:defRPr u="none" strike="noStrike" kern="1200" cap="none" spc="150" normalizeH="0" baseline="0">
                <a:solidFill>
                  <a:schemeClr val="tx1">
                    <a:lumMod val="65000"/>
                    <a:lumOff val="35000"/>
                  </a:schemeClr>
                </a:solidFill>
                <a:uFillTx/>
              </a:defRPr>
            </a:lvl4pPr>
            <a:lvl5pPr marL="485775" indent="-53975" eaLnBrk="1" fontAlgn="auto" latinLnBrk="0" hangingPunct="1">
              <a:lnSpc>
                <a:spcPct val="120000"/>
              </a:lnSpc>
              <a:spcAft>
                <a:spcPts val="300"/>
              </a:spcAft>
              <a:buFont typeface="Arial" panose="020B0604020202020204" pitchFamily="34" charset="0"/>
              <a:buChar char="•"/>
              <a:defRPr u="none" strike="noStrike" kern="1200" cap="none" spc="150" normalizeH="0" baseline="0">
                <a:solidFill>
                  <a:schemeClr val="tx1">
                    <a:lumMod val="65000"/>
                    <a:lumOff val="35000"/>
                  </a:schemeClr>
                </a:solidFill>
                <a:uFillTx/>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2021/8/10</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18" Type="http://schemas.openxmlformats.org/officeDocument/2006/relationships/tags" Target="../tags/tag6.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tags" Target="../tags/tag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3.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4"/>
            </p:custDataLst>
          </p:nvPr>
        </p:nvSpPr>
        <p:spPr>
          <a:xfrm>
            <a:off x="107798" y="287425"/>
            <a:ext cx="1943548" cy="333346"/>
          </a:xfrm>
          <a:prstGeom prst="rect">
            <a:avLst/>
          </a:prstGeom>
        </p:spPr>
        <p:txBody>
          <a:bodyPr vert="horz"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15"/>
            </p:custDataLst>
          </p:nvPr>
        </p:nvSpPr>
        <p:spPr>
          <a:xfrm>
            <a:off x="107798" y="704107"/>
            <a:ext cx="1943548" cy="2248380"/>
          </a:xfrm>
          <a:prstGeom prst="rect">
            <a:avLst/>
          </a:prstGeom>
        </p:spPr>
        <p:txBody>
          <a:bodyPr vert="horz" lIns="90000" tIns="46800" rIns="90000" bIns="4680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6"/>
            </p:custDataLst>
          </p:nvPr>
        </p:nvSpPr>
        <p:spPr>
          <a:xfrm>
            <a:off x="108436" y="2983100"/>
            <a:ext cx="478392" cy="149665"/>
          </a:xfrm>
          <a:prstGeom prst="rect">
            <a:avLst/>
          </a:prstGeom>
        </p:spPr>
        <p:txBody>
          <a:bodyPr vert="horz" lIns="91440" tIns="45720" rIns="91440" bIns="45720" rtlCol="0" anchor="ctr">
            <a:normAutofit/>
          </a:bodyPr>
          <a:lstStyle>
            <a:lvl1pPr algn="l">
              <a:defRPr sz="235"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t>2021/8/10</a:t>
            </a:fld>
            <a:endParaRPr lang="zh-CN" altLang="en-US"/>
          </a:p>
        </p:txBody>
      </p:sp>
      <p:sp>
        <p:nvSpPr>
          <p:cNvPr id="5" name="页脚占位符 4"/>
          <p:cNvSpPr>
            <a:spLocks noGrp="1"/>
          </p:cNvSpPr>
          <p:nvPr>
            <p:ph type="ftr" sz="quarter" idx="3"/>
            <p:custDataLst>
              <p:tags r:id="rId17"/>
            </p:custDataLst>
          </p:nvPr>
        </p:nvSpPr>
        <p:spPr>
          <a:xfrm>
            <a:off x="729282" y="2983100"/>
            <a:ext cx="701642" cy="149665"/>
          </a:xfrm>
          <a:prstGeom prst="rect">
            <a:avLst/>
          </a:prstGeom>
        </p:spPr>
        <p:txBody>
          <a:bodyPr vert="horz" lIns="91440" tIns="45720" rIns="91440" bIns="45720" rtlCol="0" anchor="ctr">
            <a:normAutofit/>
          </a:bodyPr>
          <a:lstStyle>
            <a:lvl1pPr algn="ctr">
              <a:defRPr sz="235"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18"/>
            </p:custDataLst>
          </p:nvPr>
        </p:nvSpPr>
        <p:spPr>
          <a:xfrm>
            <a:off x="1572953" y="2983100"/>
            <a:ext cx="478392" cy="149665"/>
          </a:xfrm>
          <a:prstGeom prst="rect">
            <a:avLst/>
          </a:prstGeom>
        </p:spPr>
        <p:txBody>
          <a:bodyPr vert="horz" lIns="91440" tIns="45720" rIns="91440" bIns="45720" rtlCol="0" anchor="ctr">
            <a:normAutofit/>
          </a:bodyPr>
          <a:lstStyle>
            <a:lvl1pPr algn="r">
              <a:defRPr sz="235"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t>‹#›</a:t>
            </a:fld>
            <a:endParaRPr lang="zh-CN" altLang="en-US" dirty="0"/>
          </a:p>
        </p:txBody>
      </p:sp>
    </p:spTree>
    <p:custDataLst>
      <p:tags r:id="rId13"/>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216535" rtl="0" eaLnBrk="1" fontAlgn="auto" latinLnBrk="0" hangingPunct="1">
        <a:lnSpc>
          <a:spcPct val="100000"/>
        </a:lnSpc>
        <a:spcBef>
          <a:spcPct val="0"/>
        </a:spcBef>
        <a:buNone/>
        <a:defRPr sz="85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53975" indent="-53975" algn="l" defTabSz="216535" rtl="0" eaLnBrk="1" fontAlgn="auto" latinLnBrk="0" hangingPunct="1">
        <a:lnSpc>
          <a:spcPct val="130000"/>
        </a:lnSpc>
        <a:spcBef>
          <a:spcPct val="0"/>
        </a:spcBef>
        <a:spcAft>
          <a:spcPts val="1000"/>
        </a:spcAft>
        <a:buFont typeface="Arial" panose="020B0604020202020204" pitchFamily="34" charset="0"/>
        <a:buChar char="●"/>
        <a:defRPr sz="425"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161925" indent="-53975" algn="l" defTabSz="216535" rtl="0" eaLnBrk="1" fontAlgn="auto" latinLnBrk="0" hangingPunct="1">
        <a:lnSpc>
          <a:spcPct val="120000"/>
        </a:lnSpc>
        <a:spcBef>
          <a:spcPct val="0"/>
        </a:spcBef>
        <a:spcAft>
          <a:spcPts val="600"/>
        </a:spcAft>
        <a:buFont typeface="Arial" panose="020B0604020202020204" pitchFamily="34" charset="0"/>
        <a:buChar char="●"/>
        <a:tabLst>
          <a:tab pos="380365" algn="l"/>
          <a:tab pos="380365" algn="l"/>
          <a:tab pos="380365" algn="l"/>
          <a:tab pos="380365" algn="l"/>
        </a:tabLst>
        <a:defRPr sz="38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269875" indent="-53975" algn="l" defTabSz="216535" rtl="0" eaLnBrk="1" fontAlgn="auto" latinLnBrk="0" hangingPunct="1">
        <a:lnSpc>
          <a:spcPct val="120000"/>
        </a:lnSpc>
        <a:spcBef>
          <a:spcPct val="0"/>
        </a:spcBef>
        <a:spcAft>
          <a:spcPts val="600"/>
        </a:spcAft>
        <a:buFont typeface="Arial" panose="020B0604020202020204" pitchFamily="34" charset="0"/>
        <a:buChar char="●"/>
        <a:defRPr sz="38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378460" indent="-53975" algn="l" defTabSz="216535" rtl="0" eaLnBrk="1" fontAlgn="auto" latinLnBrk="0" hangingPunct="1">
        <a:lnSpc>
          <a:spcPct val="120000"/>
        </a:lnSpc>
        <a:spcBef>
          <a:spcPct val="0"/>
        </a:spcBef>
        <a:spcAft>
          <a:spcPts val="300"/>
        </a:spcAft>
        <a:buFont typeface="Wingdings" panose="05000000000000000000" charset="0"/>
        <a:buChar char=""/>
        <a:defRPr sz="33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485775" indent="-53975" algn="l" defTabSz="216535" rtl="0" eaLnBrk="1" fontAlgn="auto" latinLnBrk="0" hangingPunct="1">
        <a:lnSpc>
          <a:spcPct val="120000"/>
        </a:lnSpc>
        <a:spcBef>
          <a:spcPct val="0"/>
        </a:spcBef>
        <a:spcAft>
          <a:spcPts val="300"/>
        </a:spcAft>
        <a:buFont typeface="Arial" panose="020B0604020202020204" pitchFamily="34" charset="0"/>
        <a:buChar char="•"/>
        <a:defRPr sz="33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593725" indent="-53975" algn="l" defTabSz="216535" rtl="0" eaLnBrk="1" latinLnBrk="0" hangingPunct="1">
        <a:lnSpc>
          <a:spcPct val="90000"/>
        </a:lnSpc>
        <a:spcBef>
          <a:spcPts val="115"/>
        </a:spcBef>
        <a:buFont typeface="Arial" panose="020B0604020202020204" pitchFamily="34" charset="0"/>
        <a:buChar char="•"/>
        <a:defRPr sz="425" kern="1200">
          <a:solidFill>
            <a:schemeClr val="tx1"/>
          </a:solidFill>
          <a:latin typeface="+mn-lt"/>
          <a:ea typeface="+mn-ea"/>
          <a:cs typeface="+mn-cs"/>
        </a:defRPr>
      </a:lvl6pPr>
      <a:lvl7pPr marL="702310" indent="-53975" algn="l" defTabSz="216535" rtl="0" eaLnBrk="1" latinLnBrk="0" hangingPunct="1">
        <a:lnSpc>
          <a:spcPct val="90000"/>
        </a:lnSpc>
        <a:spcBef>
          <a:spcPts val="115"/>
        </a:spcBef>
        <a:buFont typeface="Arial" panose="020B0604020202020204" pitchFamily="34" charset="0"/>
        <a:buChar char="•"/>
        <a:defRPr sz="425" kern="1200">
          <a:solidFill>
            <a:schemeClr val="tx1"/>
          </a:solidFill>
          <a:latin typeface="+mn-lt"/>
          <a:ea typeface="+mn-ea"/>
          <a:cs typeface="+mn-cs"/>
        </a:defRPr>
      </a:lvl7pPr>
      <a:lvl8pPr marL="810260" indent="-53975" algn="l" defTabSz="216535" rtl="0" eaLnBrk="1" latinLnBrk="0" hangingPunct="1">
        <a:lnSpc>
          <a:spcPct val="90000"/>
        </a:lnSpc>
        <a:spcBef>
          <a:spcPts val="115"/>
        </a:spcBef>
        <a:buFont typeface="Arial" panose="020B0604020202020204" pitchFamily="34" charset="0"/>
        <a:buChar char="•"/>
        <a:defRPr sz="425" kern="1200">
          <a:solidFill>
            <a:schemeClr val="tx1"/>
          </a:solidFill>
          <a:latin typeface="+mn-lt"/>
          <a:ea typeface="+mn-ea"/>
          <a:cs typeface="+mn-cs"/>
        </a:defRPr>
      </a:lvl8pPr>
      <a:lvl9pPr marL="918210" indent="-53975" algn="l" defTabSz="216535" rtl="0" eaLnBrk="1" latinLnBrk="0" hangingPunct="1">
        <a:lnSpc>
          <a:spcPct val="90000"/>
        </a:lnSpc>
        <a:spcBef>
          <a:spcPts val="115"/>
        </a:spcBef>
        <a:buFont typeface="Arial" panose="020B0604020202020204" pitchFamily="34" charset="0"/>
        <a:buChar char="•"/>
        <a:defRPr sz="425" kern="1200">
          <a:solidFill>
            <a:schemeClr val="tx1"/>
          </a:solidFill>
          <a:latin typeface="+mn-lt"/>
          <a:ea typeface="+mn-ea"/>
          <a:cs typeface="+mn-cs"/>
        </a:defRPr>
      </a:lvl9pPr>
    </p:bodyStyle>
    <p:otherStyle>
      <a:defPPr>
        <a:defRPr lang="zh-CN"/>
      </a:defPPr>
      <a:lvl1pPr marL="0" algn="l" defTabSz="216535" rtl="0" eaLnBrk="1" latinLnBrk="0" hangingPunct="1">
        <a:defRPr sz="425" kern="1200">
          <a:solidFill>
            <a:schemeClr val="tx1"/>
          </a:solidFill>
          <a:latin typeface="+mn-lt"/>
          <a:ea typeface="+mn-ea"/>
          <a:cs typeface="+mn-cs"/>
        </a:defRPr>
      </a:lvl1pPr>
      <a:lvl2pPr marL="107950" algn="l" defTabSz="216535" rtl="0" eaLnBrk="1" latinLnBrk="0" hangingPunct="1">
        <a:defRPr sz="425" kern="1200">
          <a:solidFill>
            <a:schemeClr val="tx1"/>
          </a:solidFill>
          <a:latin typeface="+mn-lt"/>
          <a:ea typeface="+mn-ea"/>
          <a:cs typeface="+mn-cs"/>
        </a:defRPr>
      </a:lvl2pPr>
      <a:lvl3pPr marL="216535" algn="l" defTabSz="216535" rtl="0" eaLnBrk="1" latinLnBrk="0" hangingPunct="1">
        <a:defRPr sz="425" kern="1200">
          <a:solidFill>
            <a:schemeClr val="tx1"/>
          </a:solidFill>
          <a:latin typeface="+mn-lt"/>
          <a:ea typeface="+mn-ea"/>
          <a:cs typeface="+mn-cs"/>
        </a:defRPr>
      </a:lvl3pPr>
      <a:lvl4pPr marL="323850" algn="l" defTabSz="216535" rtl="0" eaLnBrk="1" latinLnBrk="0" hangingPunct="1">
        <a:defRPr sz="425" kern="1200">
          <a:solidFill>
            <a:schemeClr val="tx1"/>
          </a:solidFill>
          <a:latin typeface="+mn-lt"/>
          <a:ea typeface="+mn-ea"/>
          <a:cs typeface="+mn-cs"/>
        </a:defRPr>
      </a:lvl4pPr>
      <a:lvl5pPr marL="431800" algn="l" defTabSz="216535" rtl="0" eaLnBrk="1" latinLnBrk="0" hangingPunct="1">
        <a:defRPr sz="425" kern="1200">
          <a:solidFill>
            <a:schemeClr val="tx1"/>
          </a:solidFill>
          <a:latin typeface="+mn-lt"/>
          <a:ea typeface="+mn-ea"/>
          <a:cs typeface="+mn-cs"/>
        </a:defRPr>
      </a:lvl5pPr>
      <a:lvl6pPr marL="540385" algn="l" defTabSz="216535" rtl="0" eaLnBrk="1" latinLnBrk="0" hangingPunct="1">
        <a:defRPr sz="425" kern="1200">
          <a:solidFill>
            <a:schemeClr val="tx1"/>
          </a:solidFill>
          <a:latin typeface="+mn-lt"/>
          <a:ea typeface="+mn-ea"/>
          <a:cs typeface="+mn-cs"/>
        </a:defRPr>
      </a:lvl6pPr>
      <a:lvl7pPr marL="648335" algn="l" defTabSz="216535" rtl="0" eaLnBrk="1" latinLnBrk="0" hangingPunct="1">
        <a:defRPr sz="425" kern="1200">
          <a:solidFill>
            <a:schemeClr val="tx1"/>
          </a:solidFill>
          <a:latin typeface="+mn-lt"/>
          <a:ea typeface="+mn-ea"/>
          <a:cs typeface="+mn-cs"/>
        </a:defRPr>
      </a:lvl7pPr>
      <a:lvl8pPr marL="755650" algn="l" defTabSz="216535" rtl="0" eaLnBrk="1" latinLnBrk="0" hangingPunct="1">
        <a:defRPr sz="425" kern="1200">
          <a:solidFill>
            <a:schemeClr val="tx1"/>
          </a:solidFill>
          <a:latin typeface="+mn-lt"/>
          <a:ea typeface="+mn-ea"/>
          <a:cs typeface="+mn-cs"/>
        </a:defRPr>
      </a:lvl8pPr>
      <a:lvl9pPr marL="864235" algn="l" defTabSz="216535" rtl="0" eaLnBrk="1" latinLnBrk="0" hangingPunct="1">
        <a:defRPr sz="42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ags" Target="../tags/tag63.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8D75E92D-A54D-43C3-9370-4FBC7D38D9F3}"/>
              </a:ext>
            </a:extLst>
          </p:cNvPr>
          <p:cNvGrpSpPr/>
          <p:nvPr/>
        </p:nvGrpSpPr>
        <p:grpSpPr>
          <a:xfrm>
            <a:off x="-49530" y="14287"/>
            <a:ext cx="2163621" cy="3242178"/>
            <a:chOff x="-49530" y="14287"/>
            <a:chExt cx="2163621" cy="3242178"/>
          </a:xfrm>
        </p:grpSpPr>
        <p:sp>
          <p:nvSpPr>
            <p:cNvPr id="27" name="文本框 26"/>
            <p:cNvSpPr txBox="1"/>
            <p:nvPr/>
          </p:nvSpPr>
          <p:spPr>
            <a:xfrm>
              <a:off x="-49530" y="211455"/>
              <a:ext cx="2159635" cy="4298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100" b="1" i="0" u="none" strike="noStrike" kern="1200" cap="none" spc="0" normalizeH="0" baseline="0" noProof="0" dirty="0">
                  <a:ln>
                    <a:noFill/>
                  </a:ln>
                  <a:solidFill>
                    <a:srgbClr val="FFFFFF"/>
                  </a:solidFill>
                  <a:effectLst/>
                  <a:uLnTx/>
                  <a:uFillTx/>
                  <a:latin typeface="华文新魏" panose="02010800040101010101" charset="-122"/>
                  <a:ea typeface="华文新魏" panose="02010800040101010101" charset="-122"/>
                  <a:cs typeface="华文新魏" panose="02010800040101010101" charset="-122"/>
                </a:rPr>
                <a:t>“</a:t>
              </a:r>
              <a:r>
                <a:rPr kumimoji="0" lang="zh-CN" altLang="en-US" sz="1100" b="1" i="0" u="none" strike="noStrike" kern="1200" cap="none" spc="0" normalizeH="0" baseline="0" noProof="0" dirty="0">
                  <a:ln>
                    <a:noFill/>
                  </a:ln>
                  <a:solidFill>
                    <a:srgbClr val="FFBA55">
                      <a:lumMod val="60000"/>
                      <a:lumOff val="40000"/>
                    </a:srgbClr>
                  </a:solidFill>
                  <a:effectLst/>
                  <a:uLnTx/>
                  <a:uFillTx/>
                  <a:latin typeface="华文新魏" panose="02010800040101010101" charset="-122"/>
                  <a:ea typeface="华文新魏" panose="02010800040101010101" charset="-122"/>
                  <a:cs typeface="华文新魏" panose="02010800040101010101" charset="-122"/>
                </a:rPr>
                <a:t>芯</a:t>
              </a:r>
              <a:r>
                <a:rPr kumimoji="0" lang="zh-CN" altLang="en-US" sz="1100" b="1" i="0" u="none" strike="noStrike" kern="1200" cap="none" spc="0" normalizeH="0" baseline="0" noProof="0" dirty="0">
                  <a:ln>
                    <a:noFill/>
                  </a:ln>
                  <a:solidFill>
                    <a:srgbClr val="FFFFFF"/>
                  </a:solidFill>
                  <a:effectLst/>
                  <a:uLnTx/>
                  <a:uFillTx/>
                  <a:latin typeface="华文新魏" panose="02010800040101010101" charset="-122"/>
                  <a:ea typeface="华文新魏" panose="02010800040101010101" charset="-122"/>
                  <a:cs typeface="华文新魏" panose="02010800040101010101" charset="-122"/>
                </a:rPr>
                <a:t>”语“</a:t>
              </a:r>
              <a:r>
                <a:rPr kumimoji="0" lang="zh-CN" altLang="en-US" sz="1100" b="1" i="0" u="none" strike="noStrike" kern="1200" cap="none" spc="0" normalizeH="0" baseline="0" noProof="0" dirty="0">
                  <a:ln>
                    <a:noFill/>
                  </a:ln>
                  <a:solidFill>
                    <a:srgbClr val="FFBA55">
                      <a:lumMod val="60000"/>
                      <a:lumOff val="40000"/>
                    </a:srgbClr>
                  </a:solidFill>
                  <a:effectLst/>
                  <a:uLnTx/>
                  <a:uFillTx/>
                  <a:latin typeface="华文新魏" panose="02010800040101010101" charset="-122"/>
                  <a:ea typeface="华文新魏" panose="02010800040101010101" charset="-122"/>
                  <a:cs typeface="华文新魏" panose="02010800040101010101" charset="-122"/>
                </a:rPr>
                <a:t>芯</a:t>
              </a:r>
              <a:r>
                <a:rPr kumimoji="0" lang="zh-CN" altLang="en-US" sz="1100" b="1" i="0" u="none" strike="noStrike" kern="1200" cap="none" spc="0" normalizeH="0" baseline="0" noProof="0" dirty="0">
                  <a:ln>
                    <a:noFill/>
                  </a:ln>
                  <a:solidFill>
                    <a:srgbClr val="FFFFFF"/>
                  </a:solidFill>
                  <a:effectLst/>
                  <a:uLnTx/>
                  <a:uFillTx/>
                  <a:latin typeface="华文新魏" panose="02010800040101010101" charset="-122"/>
                  <a:ea typeface="华文新魏" panose="02010800040101010101" charset="-122"/>
                  <a:cs typeface="华文新魏" panose="02010800040101010101" charset="-122"/>
                </a:rPr>
                <a:t>”愿系列学术报告</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100" b="1" i="0" u="none" strike="noStrike" kern="1200" cap="none" spc="0" normalizeH="0" baseline="0" noProof="0" dirty="0">
                <a:ln>
                  <a:noFill/>
                </a:ln>
                <a:solidFill>
                  <a:srgbClr val="FFFFFF"/>
                </a:solidFill>
                <a:effectLst/>
                <a:uLnTx/>
                <a:uFillTx/>
                <a:latin typeface="华文新魏" panose="02010800040101010101" charset="-122"/>
                <a:ea typeface="华文新魏" panose="02010800040101010101" charset="-122"/>
                <a:cs typeface="华文新魏" panose="02010800040101010101" charset="-122"/>
              </a:endParaRPr>
            </a:p>
          </p:txBody>
        </p:sp>
        <p:grpSp>
          <p:nvGrpSpPr>
            <p:cNvPr id="37" name="组合 36"/>
            <p:cNvGrpSpPr/>
            <p:nvPr/>
          </p:nvGrpSpPr>
          <p:grpSpPr>
            <a:xfrm>
              <a:off x="55197" y="444500"/>
              <a:ext cx="2058894" cy="2695583"/>
              <a:chOff x="-1134" y="1357"/>
              <a:chExt cx="6090" cy="8490"/>
            </a:xfrm>
          </p:grpSpPr>
          <p:sp>
            <p:nvSpPr>
              <p:cNvPr id="38" name="文本框 37"/>
              <p:cNvSpPr txBox="1"/>
              <p:nvPr/>
            </p:nvSpPr>
            <p:spPr>
              <a:xfrm>
                <a:off x="194" y="1357"/>
                <a:ext cx="3518" cy="67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8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学术沙龙（第</a:t>
                </a:r>
                <a:r>
                  <a:rPr kumimoji="0" lang="en-US" altLang="zh-CN" sz="800" b="1" i="0" u="none" strike="noStrike" kern="1200" cap="none" spc="0" normalizeH="0" baseline="0" noProof="0" dirty="0">
                    <a:ln>
                      <a:noFill/>
                    </a:ln>
                    <a:solidFill>
                      <a:srgbClr val="FFFFFF"/>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27</a:t>
                </a:r>
                <a:r>
                  <a:rPr kumimoji="0" lang="zh-CN" altLang="en-US" sz="8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期）</a:t>
                </a:r>
              </a:p>
            </p:txBody>
          </p:sp>
          <p:sp>
            <p:nvSpPr>
              <p:cNvPr id="39" name="文本框 38"/>
              <p:cNvSpPr txBox="1"/>
              <p:nvPr/>
            </p:nvSpPr>
            <p:spPr>
              <a:xfrm>
                <a:off x="92" y="1783"/>
                <a:ext cx="4864" cy="18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120"/>
                  </a:spcAft>
                  <a:buClrTx/>
                  <a:buSzTx/>
                  <a:buFontTx/>
                  <a:buNone/>
                  <a:tabLst/>
                  <a:defRPr/>
                </a:pPr>
                <a:r>
                  <a:rPr kumimoji="0" lang="zh-CN" altLang="en-US" sz="6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时间：</a:t>
                </a:r>
                <a:r>
                  <a:rPr kumimoji="0" lang="en-US" altLang="zh-CN" sz="600" b="0" i="0" u="none" strike="noStrike" kern="1200" cap="none" spc="0" normalizeH="0" baseline="0" noProof="0" dirty="0">
                    <a:ln>
                      <a:noFill/>
                    </a:ln>
                    <a:solidFill>
                      <a:srgbClr val="FFFFFF"/>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2021</a:t>
                </a:r>
                <a:r>
                  <a:rPr kumimoji="0" lang="zh-CN" altLang="en-US" sz="600" b="0" i="0" u="none" strike="noStrike" kern="1200" cap="none" spc="0" normalizeH="0" baseline="0" noProof="0" dirty="0">
                    <a:ln>
                      <a:noFill/>
                    </a:ln>
                    <a:solidFill>
                      <a:srgbClr val="FFFFFF"/>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年</a:t>
                </a:r>
                <a:r>
                  <a:rPr kumimoji="0" lang="en-US" altLang="zh-CN" sz="600" b="0" i="0" u="none" strike="noStrike" kern="1200" cap="none" spc="0" normalizeH="0" baseline="0" noProof="0" dirty="0">
                    <a:ln>
                      <a:noFill/>
                    </a:ln>
                    <a:solidFill>
                      <a:srgbClr val="FFFFFF"/>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08</a:t>
                </a:r>
                <a:r>
                  <a:rPr kumimoji="0" lang="zh-CN" altLang="en-US" sz="600" b="0" i="0" u="none" strike="noStrike" kern="1200" cap="none" spc="0" normalizeH="0" baseline="0" noProof="0" dirty="0">
                    <a:ln>
                      <a:noFill/>
                    </a:ln>
                    <a:solidFill>
                      <a:srgbClr val="FFFFFF"/>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月</a:t>
                </a:r>
                <a:r>
                  <a:rPr kumimoji="0" lang="en-US" altLang="zh-CN" sz="600" b="0" i="0" u="none" strike="noStrike" kern="1200" cap="none" spc="0" normalizeH="0" baseline="0" noProof="0" dirty="0">
                    <a:ln>
                      <a:noFill/>
                    </a:ln>
                    <a:solidFill>
                      <a:srgbClr val="FFFFFF"/>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14</a:t>
                </a:r>
                <a:r>
                  <a:rPr kumimoji="0" lang="zh-CN" altLang="en-US" sz="600" b="0" i="0" u="none" strike="noStrike" kern="1200" cap="none" spc="0" normalizeH="0" baseline="0" noProof="0" dirty="0">
                    <a:ln>
                      <a:noFill/>
                    </a:ln>
                    <a:solidFill>
                      <a:srgbClr val="FFFFFF"/>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日 </a:t>
                </a:r>
                <a:r>
                  <a:rPr kumimoji="0" lang="en-US" altLang="zh-CN" sz="600" b="0" i="0" u="none" strike="noStrike" kern="1200" cap="none" spc="0" normalizeH="0" baseline="0" noProof="0" dirty="0">
                    <a:ln>
                      <a:noFill/>
                    </a:ln>
                    <a:solidFill>
                      <a:srgbClr val="FFFFFF"/>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10:30—12:00</a:t>
                </a:r>
              </a:p>
              <a:p>
                <a:pPr marL="0" marR="0" lvl="0" indent="0" algn="l" defTabSz="914400" rtl="0" eaLnBrk="1" fontAlgn="auto" latinLnBrk="0" hangingPunct="1">
                  <a:lnSpc>
                    <a:spcPct val="100000"/>
                  </a:lnSpc>
                  <a:spcBef>
                    <a:spcPts val="0"/>
                  </a:spcBef>
                  <a:spcAft>
                    <a:spcPts val="120"/>
                  </a:spcAft>
                  <a:buClrTx/>
                  <a:buSzTx/>
                  <a:buFontTx/>
                  <a:buNone/>
                  <a:tabLst/>
                  <a:defRPr/>
                </a:pPr>
                <a:r>
                  <a:rPr kumimoji="0" lang="zh-CN" altLang="en-US" sz="600" b="0" i="0" u="none" strike="noStrike" kern="1200" cap="none" spc="0" normalizeH="0" baseline="0" noProof="0" dirty="0">
                    <a:ln>
                      <a:noFill/>
                    </a:ln>
                    <a:solidFill>
                      <a:srgbClr val="FFFFFF"/>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地点：浙大杭州科创中心</a:t>
                </a:r>
                <a:r>
                  <a:rPr kumimoji="0" lang="en-US" altLang="zh-CN" sz="600" b="0" i="0" u="none" strike="noStrike" kern="1200" cap="none" spc="0" normalizeH="0" baseline="0" noProof="0" dirty="0">
                    <a:ln>
                      <a:noFill/>
                    </a:ln>
                    <a:solidFill>
                      <a:srgbClr val="FFFFFF"/>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10</a:t>
                </a:r>
                <a:r>
                  <a:rPr kumimoji="0" lang="zh-CN" altLang="en-US" sz="600" b="0" i="0" u="none" strike="noStrike" kern="1200" cap="none" spc="0" normalizeH="0" baseline="0" noProof="0" dirty="0">
                    <a:ln>
                      <a:noFill/>
                    </a:ln>
                    <a:solidFill>
                      <a:srgbClr val="FFFFFF"/>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号楼</a:t>
                </a:r>
                <a:r>
                  <a:rPr kumimoji="0" lang="en-US" altLang="zh-CN" sz="600" b="0" i="0" u="none" strike="noStrike" kern="1200" cap="none" spc="0" normalizeH="0" baseline="0" noProof="0" dirty="0">
                    <a:ln>
                      <a:noFill/>
                    </a:ln>
                    <a:solidFill>
                      <a:srgbClr val="FFFFFF"/>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217</a:t>
                </a:r>
                <a:r>
                  <a:rPr kumimoji="0" lang="zh-CN" altLang="en-US" sz="600" b="0" i="0" u="none" strike="noStrike" kern="1200" cap="none" spc="0" normalizeH="0" baseline="0" noProof="0" dirty="0">
                    <a:ln>
                      <a:noFill/>
                    </a:ln>
                    <a:solidFill>
                      <a:srgbClr val="FFFFFF"/>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室</a:t>
                </a:r>
                <a:endParaRPr kumimoji="0" lang="en-US" altLang="zh-CN" sz="600" b="0" i="0" u="none" strike="noStrike" kern="1200" cap="none" spc="0" normalizeH="0" baseline="0" noProof="0" dirty="0">
                  <a:ln>
                    <a:noFill/>
                  </a:ln>
                  <a:solidFill>
                    <a:srgbClr val="FFFFFF"/>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120"/>
                  </a:spcAft>
                  <a:buClrTx/>
                  <a:buSzTx/>
                  <a:buFontTx/>
                  <a:buNone/>
                  <a:tabLst/>
                  <a:defRPr/>
                </a:pPr>
                <a:r>
                  <a:rPr kumimoji="0" lang="zh-CN" altLang="en-US" sz="6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主讲人：万青 教授</a:t>
                </a:r>
                <a:endParaRPr kumimoji="0" lang="en-US" altLang="zh-CN" sz="6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00000"/>
                  </a:lnSpc>
                  <a:spcBef>
                    <a:spcPts val="0"/>
                  </a:spcBef>
                  <a:spcAft>
                    <a:spcPts val="120"/>
                  </a:spcAft>
                  <a:buClrTx/>
                  <a:buSzTx/>
                  <a:buFontTx/>
                  <a:buNone/>
                  <a:tabLst/>
                  <a:defRPr/>
                </a:pPr>
                <a:r>
                  <a:rPr kumimoji="0" lang="zh-CN" altLang="en-US" sz="600" b="0" i="0" u="none" strike="noStrike" kern="1200" cap="none" spc="0" normalizeH="0" baseline="0" noProof="0" dirty="0">
                    <a:ln>
                      <a:noFill/>
                    </a:ln>
                    <a:solidFill>
                      <a:srgbClr val="FFFFFF"/>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报告主题：氧化物神经形态晶体管及其类脑芯片应用</a:t>
                </a:r>
              </a:p>
            </p:txBody>
          </p:sp>
          <p:sp>
            <p:nvSpPr>
              <p:cNvPr id="44" name="文本框 43"/>
              <p:cNvSpPr txBox="1"/>
              <p:nvPr/>
            </p:nvSpPr>
            <p:spPr>
              <a:xfrm>
                <a:off x="-1134" y="3776"/>
                <a:ext cx="6067" cy="6071"/>
              </a:xfrm>
              <a:prstGeom prst="rect">
                <a:avLst/>
              </a:prstGeom>
              <a:noFill/>
            </p:spPr>
            <p:txBody>
              <a:bodyPr wrap="square" rtlCol="0">
                <a:spAutoFit/>
              </a:bodyPr>
              <a:lstStyle/>
              <a:p>
                <a:pPr marL="0" marR="0" lvl="0" indent="0" algn="just" defTabSz="914400" rtl="0" eaLnBrk="1" fontAlgn="auto" latinLnBrk="0" hangingPunct="1">
                  <a:lnSpc>
                    <a:spcPct val="110000"/>
                  </a:lnSpc>
                  <a:spcBef>
                    <a:spcPts val="0"/>
                  </a:spcBef>
                  <a:spcAft>
                    <a:spcPts val="0"/>
                  </a:spcAft>
                  <a:buClrTx/>
                  <a:buSzTx/>
                  <a:buFontTx/>
                  <a:buNone/>
                  <a:tabLst/>
                  <a:defRPr/>
                </a:pPr>
                <a:r>
                  <a:rPr kumimoji="0" lang="zh-CN" altLang="en-US" sz="800" b="1" i="0" u="none" strike="noStrike" kern="1200" cap="none" spc="0" normalizeH="0" baseline="0" noProof="0" dirty="0">
                    <a:ln>
                      <a:noFill/>
                    </a:ln>
                    <a:solidFill>
                      <a:srgbClr val="FFFFFF"/>
                    </a:solidFill>
                    <a:effectLst/>
                    <a:uLnTx/>
                    <a:uFillTx/>
                    <a:latin typeface="Times New Roman" panose="02020603050405020304" pitchFamily="18" charset="0"/>
                    <a:ea typeface="微软雅黑"/>
                    <a:cs typeface="Times New Roman" panose="02020603050405020304" pitchFamily="18" charset="0"/>
                  </a:rPr>
                  <a:t>嘉宾介绍</a:t>
                </a:r>
                <a:r>
                  <a:rPr lang="zh-CN" altLang="en-US" sz="800" b="1" dirty="0">
                    <a:solidFill>
                      <a:srgbClr val="FFFFFF"/>
                    </a:solidFill>
                    <a:latin typeface="Times New Roman" panose="02020603050405020304" pitchFamily="18" charset="0"/>
                    <a:ea typeface="微软雅黑"/>
                    <a:cs typeface="Times New Roman" panose="02020603050405020304" pitchFamily="18" charset="0"/>
                    <a:sym typeface="Wingdings" panose="05000000000000000000" pitchFamily="2" charset="2"/>
                  </a:rPr>
                  <a:t>（字符一般相差两个等级）</a:t>
                </a:r>
                <a:r>
                  <a:rPr kumimoji="0" lang="zh-CN" altLang="en-US" sz="800" b="0" i="0" u="none" strike="noStrike" kern="1200" cap="none" spc="0" normalizeH="0" baseline="0" noProof="0" dirty="0">
                    <a:ln>
                      <a:noFill/>
                    </a:ln>
                    <a:solidFill>
                      <a:srgbClr val="FFFFFF"/>
                    </a:solidFill>
                    <a:effectLst/>
                    <a:uLnTx/>
                    <a:uFillTx/>
                    <a:latin typeface="Times New Roman" panose="02020603050405020304" pitchFamily="18" charset="0"/>
                    <a:ea typeface="微软雅黑"/>
                    <a:cs typeface="Times New Roman" panose="02020603050405020304" pitchFamily="18" charset="0"/>
                  </a:rPr>
                  <a:t>  </a:t>
                </a:r>
                <a:endParaRPr kumimoji="0" lang="en-US" altLang="zh-CN" sz="800" b="0" i="0" u="none" strike="noStrike" kern="1200" cap="none" spc="0" normalizeH="0" baseline="0" noProof="0" dirty="0">
                  <a:ln>
                    <a:noFill/>
                  </a:ln>
                  <a:solidFill>
                    <a:srgbClr val="FFFFFF"/>
                  </a:solidFill>
                  <a:effectLst/>
                  <a:uLnTx/>
                  <a:uFillTx/>
                  <a:latin typeface="Times New Roman" panose="02020603050405020304" pitchFamily="18" charset="0"/>
                  <a:ea typeface="微软雅黑"/>
                  <a:cs typeface="Times New Roman" panose="02020603050405020304" pitchFamily="18" charset="0"/>
                </a:endParaRPr>
              </a:p>
              <a:p>
                <a:pPr marL="0" marR="0" lvl="0" indent="90000" algn="just" defTabSz="914400" rtl="0" eaLnBrk="1" fontAlgn="auto" latinLnBrk="0" hangingPunct="1">
                  <a:lnSpc>
                    <a:spcPct val="110000"/>
                  </a:lnSpc>
                  <a:spcBef>
                    <a:spcPts val="0"/>
                  </a:spcBef>
                  <a:spcAft>
                    <a:spcPts val="300"/>
                  </a:spcAft>
                  <a:buClrTx/>
                  <a:buSzTx/>
                  <a:buFontTx/>
                  <a:buNone/>
                  <a:tabLst/>
                  <a:defRPr/>
                </a:pPr>
                <a:r>
                  <a:rPr kumimoji="0" lang="en-US" altLang="zh-CN" sz="450" b="0" i="0" u="none" strike="noStrike" kern="1200" cap="none" spc="0" normalizeH="0" baseline="0" noProof="0" dirty="0">
                    <a:ln>
                      <a:noFill/>
                    </a:ln>
                    <a:solidFill>
                      <a:srgbClr val="FFFFFF"/>
                    </a:solidFill>
                    <a:effectLst/>
                    <a:uLnTx/>
                    <a:uFillTx/>
                    <a:latin typeface="Times New Roman" panose="02020603050405020304" pitchFamily="18" charset="0"/>
                    <a:ea typeface="微软雅黑"/>
                    <a:cs typeface="Times New Roman" panose="02020603050405020304" pitchFamily="18" charset="0"/>
                  </a:rPr>
                  <a:t>XX</a:t>
                </a:r>
                <a:r>
                  <a:rPr kumimoji="0" lang="zh-CN" altLang="en-US" sz="450" b="0" i="0" u="none" strike="noStrike" kern="1200" cap="none" spc="0" normalizeH="0" baseline="0" noProof="0" dirty="0">
                    <a:ln>
                      <a:noFill/>
                    </a:ln>
                    <a:solidFill>
                      <a:srgbClr val="FFFFFF"/>
                    </a:solidFill>
                    <a:effectLst/>
                    <a:uLnTx/>
                    <a:uFillTx/>
                    <a:latin typeface="Times New Roman" panose="02020603050405020304" pitchFamily="18" charset="0"/>
                    <a:ea typeface="微软雅黑"/>
                    <a:cs typeface="Times New Roman" panose="02020603050405020304" pitchFamily="18" charset="0"/>
                  </a:rPr>
                  <a:t>，国家杰出青年基金获得者，</a:t>
                </a:r>
                <a:r>
                  <a:rPr kumimoji="0" lang="en-US" altLang="zh-CN" sz="450" b="0" i="0" u="none" strike="noStrike" kern="1200" cap="none" spc="0" normalizeH="0" baseline="0" noProof="0" dirty="0">
                    <a:ln>
                      <a:noFill/>
                    </a:ln>
                    <a:solidFill>
                      <a:srgbClr val="FFFFFF"/>
                    </a:solidFill>
                    <a:effectLst/>
                    <a:uLnTx/>
                    <a:uFillTx/>
                    <a:latin typeface="Times New Roman" panose="02020603050405020304" pitchFamily="18" charset="0"/>
                    <a:ea typeface="微软雅黑"/>
                    <a:cs typeface="Times New Roman" panose="02020603050405020304" pitchFamily="18" charset="0"/>
                  </a:rPr>
                  <a:t>XX</a:t>
                </a:r>
                <a:r>
                  <a:rPr kumimoji="0" lang="zh-CN" altLang="en-US" sz="450" b="0" i="0" u="none" strike="noStrike" kern="1200" cap="none" spc="0" normalizeH="0" baseline="0" noProof="0" dirty="0">
                    <a:ln>
                      <a:noFill/>
                    </a:ln>
                    <a:solidFill>
                      <a:srgbClr val="FFFFFF"/>
                    </a:solidFill>
                    <a:effectLst/>
                    <a:uLnTx/>
                    <a:uFillTx/>
                    <a:latin typeface="Times New Roman" panose="02020603050405020304" pitchFamily="18" charset="0"/>
                    <a:ea typeface="微软雅黑"/>
                    <a:cs typeface="Times New Roman" panose="02020603050405020304" pitchFamily="18" charset="0"/>
                  </a:rPr>
                  <a:t>大学电子科学与工程学院教授</a:t>
                </a:r>
                <a:r>
                  <a:rPr kumimoji="0" lang="en-US" altLang="zh-CN" sz="450" b="0" i="0" u="none" strike="noStrike" kern="1200" cap="none" spc="0" normalizeH="0" baseline="0" noProof="0" dirty="0">
                    <a:ln>
                      <a:noFill/>
                    </a:ln>
                    <a:solidFill>
                      <a:srgbClr val="FFFFFF"/>
                    </a:solidFill>
                    <a:effectLst/>
                    <a:uLnTx/>
                    <a:uFillTx/>
                    <a:latin typeface="Times New Roman" panose="02020603050405020304" pitchFamily="18" charset="0"/>
                    <a:ea typeface="微软雅黑"/>
                    <a:cs typeface="Times New Roman" panose="02020603050405020304" pitchFamily="18" charset="0"/>
                  </a:rPr>
                  <a:t>/</a:t>
                </a:r>
                <a:r>
                  <a:rPr kumimoji="0" lang="zh-CN" altLang="en-US" sz="450" b="0" i="0" u="none" strike="noStrike" kern="1200" cap="none" spc="0" normalizeH="0" baseline="0" noProof="0" dirty="0">
                    <a:ln>
                      <a:noFill/>
                    </a:ln>
                    <a:solidFill>
                      <a:srgbClr val="FFFFFF"/>
                    </a:solidFill>
                    <a:effectLst/>
                    <a:uLnTx/>
                    <a:uFillTx/>
                    <a:latin typeface="Times New Roman" panose="02020603050405020304" pitchFamily="18" charset="0"/>
                    <a:ea typeface="微软雅黑"/>
                    <a:cs typeface="Times New Roman" panose="02020603050405020304" pitchFamily="18" charset="0"/>
                  </a:rPr>
                  <a:t>博士生导师。</a:t>
                </a:r>
                <a:r>
                  <a:rPr kumimoji="0" lang="en-US" altLang="zh-CN" sz="450" b="0" i="0" u="none" strike="noStrike" kern="1200" cap="none" spc="0" normalizeH="0" baseline="0" noProof="0" dirty="0">
                    <a:ln>
                      <a:noFill/>
                    </a:ln>
                    <a:solidFill>
                      <a:srgbClr val="FFFFFF"/>
                    </a:solidFill>
                    <a:effectLst/>
                    <a:uLnTx/>
                    <a:uFillTx/>
                    <a:latin typeface="Times New Roman" panose="02020603050405020304" pitchFamily="18" charset="0"/>
                    <a:ea typeface="微软雅黑"/>
                    <a:cs typeface="Times New Roman" panose="02020603050405020304" pitchFamily="18" charset="0"/>
                  </a:rPr>
                  <a:t>1998</a:t>
                </a:r>
                <a:r>
                  <a:rPr kumimoji="0" lang="zh-CN" altLang="en-US" sz="450" b="0" i="0" u="none" strike="noStrike" kern="1200" cap="none" spc="0" normalizeH="0" baseline="0" noProof="0" dirty="0">
                    <a:ln>
                      <a:noFill/>
                    </a:ln>
                    <a:solidFill>
                      <a:srgbClr val="FFFFFF"/>
                    </a:solidFill>
                    <a:effectLst/>
                    <a:uLnTx/>
                    <a:uFillTx/>
                    <a:latin typeface="Times New Roman" panose="02020603050405020304" pitchFamily="18" charset="0"/>
                    <a:ea typeface="微软雅黑"/>
                    <a:cs typeface="Times New Roman" panose="02020603050405020304" pitchFamily="18" charset="0"/>
                  </a:rPr>
                  <a:t>年本科毕业于浙江大学材料系，</a:t>
                </a:r>
                <a:r>
                  <a:rPr kumimoji="0" lang="en-US" altLang="zh-CN" sz="450" b="0" i="0" u="none" strike="noStrike" kern="1200" cap="none" spc="0" normalizeH="0" baseline="0" noProof="0" dirty="0">
                    <a:ln>
                      <a:noFill/>
                    </a:ln>
                    <a:solidFill>
                      <a:srgbClr val="FFFFFF"/>
                    </a:solidFill>
                    <a:effectLst/>
                    <a:uLnTx/>
                    <a:uFillTx/>
                    <a:latin typeface="Times New Roman" panose="02020603050405020304" pitchFamily="18" charset="0"/>
                    <a:ea typeface="微软雅黑"/>
                    <a:cs typeface="Times New Roman" panose="02020603050405020304" pitchFamily="18" charset="0"/>
                  </a:rPr>
                  <a:t>2004</a:t>
                </a:r>
                <a:r>
                  <a:rPr kumimoji="0" lang="zh-CN" altLang="en-US" sz="450" b="0" i="0" u="none" strike="noStrike" kern="1200" cap="none" spc="0" normalizeH="0" baseline="0" noProof="0" dirty="0">
                    <a:ln>
                      <a:noFill/>
                    </a:ln>
                    <a:solidFill>
                      <a:srgbClr val="FFFFFF"/>
                    </a:solidFill>
                    <a:effectLst/>
                    <a:uLnTx/>
                    <a:uFillTx/>
                    <a:latin typeface="Times New Roman" panose="02020603050405020304" pitchFamily="18" charset="0"/>
                    <a:ea typeface="微软雅黑"/>
                    <a:cs typeface="Times New Roman" panose="02020603050405020304" pitchFamily="18" charset="0"/>
                  </a:rPr>
                  <a:t>年在</a:t>
                </a:r>
                <a:r>
                  <a:rPr kumimoji="0" lang="en-US" altLang="zh-CN" sz="450" b="0" i="0" u="none" strike="noStrike" kern="1200" cap="none" spc="0" normalizeH="0" baseline="0" noProof="0" dirty="0">
                    <a:ln>
                      <a:noFill/>
                    </a:ln>
                    <a:solidFill>
                      <a:srgbClr val="FFFFFF"/>
                    </a:solidFill>
                    <a:effectLst/>
                    <a:uLnTx/>
                    <a:uFillTx/>
                    <a:latin typeface="Times New Roman" panose="02020603050405020304" pitchFamily="18" charset="0"/>
                    <a:ea typeface="微软雅黑"/>
                    <a:cs typeface="Times New Roman" panose="02020603050405020304" pitchFamily="18" charset="0"/>
                  </a:rPr>
                  <a:t>XXX</a:t>
                </a:r>
                <a:r>
                  <a:rPr kumimoji="0" lang="zh-CN" altLang="en-US" sz="450" b="0" i="0" u="none" strike="noStrike" kern="1200" cap="none" spc="0" normalizeH="0" baseline="0" noProof="0" dirty="0">
                    <a:ln>
                      <a:noFill/>
                    </a:ln>
                    <a:solidFill>
                      <a:srgbClr val="FFFFFF"/>
                    </a:solidFill>
                    <a:effectLst/>
                    <a:uLnTx/>
                    <a:uFillTx/>
                    <a:latin typeface="Times New Roman" panose="02020603050405020304" pitchFamily="18" charset="0"/>
                    <a:ea typeface="微软雅黑"/>
                    <a:cs typeface="Times New Roman" panose="02020603050405020304" pitchFamily="18" charset="0"/>
                  </a:rPr>
                  <a:t>微系统所获微电子学博士学位，之后在英国剑桥大学、美国密西根大学、斯坦福大学从事博士后、访问学者科研工作，</a:t>
                </a:r>
                <a:r>
                  <a:rPr kumimoji="0" lang="en-US" altLang="zh-CN" sz="450" b="0" i="0" u="none" strike="noStrike" kern="1200" cap="none" spc="0" normalizeH="0" baseline="0" noProof="0" dirty="0">
                    <a:ln>
                      <a:noFill/>
                    </a:ln>
                    <a:solidFill>
                      <a:srgbClr val="FFFFFF"/>
                    </a:solidFill>
                    <a:effectLst/>
                    <a:uLnTx/>
                    <a:uFillTx/>
                    <a:latin typeface="Times New Roman" panose="02020603050405020304" pitchFamily="18" charset="0"/>
                    <a:ea typeface="微软雅黑"/>
                    <a:cs typeface="Times New Roman" panose="02020603050405020304" pitchFamily="18" charset="0"/>
                  </a:rPr>
                  <a:t>2013</a:t>
                </a:r>
                <a:r>
                  <a:rPr kumimoji="0" lang="zh-CN" altLang="en-US" sz="450" b="0" i="0" u="none" strike="noStrike" kern="1200" cap="none" spc="0" normalizeH="0" baseline="0" noProof="0" dirty="0">
                    <a:ln>
                      <a:noFill/>
                    </a:ln>
                    <a:solidFill>
                      <a:srgbClr val="FFFFFF"/>
                    </a:solidFill>
                    <a:effectLst/>
                    <a:uLnTx/>
                    <a:uFillTx/>
                    <a:latin typeface="Times New Roman" panose="02020603050405020304" pitchFamily="18" charset="0"/>
                    <a:ea typeface="微软雅黑"/>
                    <a:cs typeface="Times New Roman" panose="02020603050405020304" pitchFamily="18" charset="0"/>
                  </a:rPr>
                  <a:t>年</a:t>
                </a:r>
                <a:r>
                  <a:rPr kumimoji="0" lang="en-US" altLang="zh-CN" sz="450" b="0" i="0" u="none" strike="noStrike" kern="1200" cap="none" spc="0" normalizeH="0" baseline="0" noProof="0" dirty="0">
                    <a:ln>
                      <a:noFill/>
                    </a:ln>
                    <a:solidFill>
                      <a:srgbClr val="FFFFFF"/>
                    </a:solidFill>
                    <a:effectLst/>
                    <a:uLnTx/>
                    <a:uFillTx/>
                    <a:latin typeface="Times New Roman" panose="02020603050405020304" pitchFamily="18" charset="0"/>
                    <a:ea typeface="微软雅黑"/>
                    <a:cs typeface="Times New Roman" panose="02020603050405020304" pitchFamily="18" charset="0"/>
                  </a:rPr>
                  <a:t>4</a:t>
                </a:r>
                <a:r>
                  <a:rPr kumimoji="0" lang="zh-CN" altLang="en-US" sz="450" b="0" i="0" u="none" strike="noStrike" kern="1200" cap="none" spc="0" normalizeH="0" baseline="0" noProof="0" dirty="0">
                    <a:ln>
                      <a:noFill/>
                    </a:ln>
                    <a:solidFill>
                      <a:srgbClr val="FFFFFF"/>
                    </a:solidFill>
                    <a:effectLst/>
                    <a:uLnTx/>
                    <a:uFillTx/>
                    <a:latin typeface="Times New Roman" panose="02020603050405020304" pitchFamily="18" charset="0"/>
                    <a:ea typeface="微软雅黑"/>
                    <a:cs typeface="Times New Roman" panose="02020603050405020304" pitchFamily="18" charset="0"/>
                  </a:rPr>
                  <a:t>月加盟</a:t>
                </a:r>
                <a:r>
                  <a:rPr kumimoji="0" lang="en-US" altLang="zh-CN" sz="450" b="0" i="0" u="none" strike="noStrike" kern="1200" cap="none" spc="0" normalizeH="0" baseline="0" noProof="0" dirty="0">
                    <a:ln>
                      <a:noFill/>
                    </a:ln>
                    <a:solidFill>
                      <a:srgbClr val="FFFFFF"/>
                    </a:solidFill>
                    <a:effectLst/>
                    <a:uLnTx/>
                    <a:uFillTx/>
                    <a:latin typeface="Times New Roman" panose="02020603050405020304" pitchFamily="18" charset="0"/>
                    <a:ea typeface="微软雅黑"/>
                    <a:cs typeface="Times New Roman" panose="02020603050405020304" pitchFamily="18" charset="0"/>
                  </a:rPr>
                  <a:t>XXX</a:t>
                </a:r>
                <a:r>
                  <a:rPr kumimoji="0" lang="zh-CN" altLang="en-US" sz="450" b="0" i="0" u="none" strike="noStrike" kern="1200" cap="none" spc="0" normalizeH="0" baseline="0" noProof="0" dirty="0">
                    <a:ln>
                      <a:noFill/>
                    </a:ln>
                    <a:solidFill>
                      <a:srgbClr val="FFFFFF"/>
                    </a:solidFill>
                    <a:effectLst/>
                    <a:uLnTx/>
                    <a:uFillTx/>
                    <a:latin typeface="Times New Roman" panose="02020603050405020304" pitchFamily="18" charset="0"/>
                    <a:ea typeface="微软雅黑"/>
                    <a:cs typeface="Times New Roman" panose="02020603050405020304" pitchFamily="18" charset="0"/>
                  </a:rPr>
                  <a:t>大学电子工程学院。主要从事氧化物半导体及其新概念器件应用研究。累计在</a:t>
                </a:r>
                <a:r>
                  <a:rPr kumimoji="0" lang="en-US" altLang="zh-CN" sz="450" b="0" i="0" u="none" strike="noStrike" kern="1200" cap="none" spc="0" normalizeH="0" baseline="0" noProof="0" dirty="0">
                    <a:ln>
                      <a:noFill/>
                    </a:ln>
                    <a:solidFill>
                      <a:srgbClr val="FFFFFF"/>
                    </a:solidFill>
                    <a:effectLst/>
                    <a:uLnTx/>
                    <a:uFillTx/>
                    <a:latin typeface="Times New Roman" panose="02020603050405020304" pitchFamily="18" charset="0"/>
                    <a:ea typeface="微软雅黑"/>
                    <a:cs typeface="Times New Roman" panose="02020603050405020304" pitchFamily="18" charset="0"/>
                  </a:rPr>
                  <a:t>Nature Communications</a:t>
                </a:r>
                <a:r>
                  <a:rPr kumimoji="0" lang="zh-CN" altLang="en-US" sz="450" b="0" i="0" u="none" strike="noStrike" kern="1200" cap="none" spc="0" normalizeH="0" baseline="0" noProof="0" dirty="0">
                    <a:ln>
                      <a:noFill/>
                    </a:ln>
                    <a:solidFill>
                      <a:srgbClr val="FFFFFF"/>
                    </a:solidFill>
                    <a:effectLst/>
                    <a:uLnTx/>
                    <a:uFillTx/>
                    <a:latin typeface="Times New Roman" panose="02020603050405020304" pitchFamily="18" charset="0"/>
                    <a:ea typeface="微软雅黑"/>
                    <a:cs typeface="Times New Roman" panose="02020603050405020304" pitchFamily="18" charset="0"/>
                  </a:rPr>
                  <a:t>、</a:t>
                </a:r>
                <a:r>
                  <a:rPr kumimoji="0" lang="en-US" altLang="zh-CN" sz="450" b="0" i="0" u="none" strike="noStrike" kern="1200" cap="none" spc="0" normalizeH="0" baseline="0" noProof="0" dirty="0">
                    <a:ln>
                      <a:noFill/>
                    </a:ln>
                    <a:solidFill>
                      <a:srgbClr val="FFFFFF"/>
                    </a:solidFill>
                    <a:effectLst/>
                    <a:uLnTx/>
                    <a:uFillTx/>
                    <a:latin typeface="Times New Roman" panose="02020603050405020304" pitchFamily="18" charset="0"/>
                    <a:ea typeface="微软雅黑"/>
                    <a:cs typeface="Times New Roman" panose="02020603050405020304" pitchFamily="18" charset="0"/>
                  </a:rPr>
                  <a:t>Advanced Materials</a:t>
                </a:r>
                <a:r>
                  <a:rPr kumimoji="0" lang="zh-CN" altLang="en-US" sz="450" b="0" i="0" u="none" strike="noStrike" kern="1200" cap="none" spc="0" normalizeH="0" baseline="0" noProof="0" dirty="0">
                    <a:ln>
                      <a:noFill/>
                    </a:ln>
                    <a:solidFill>
                      <a:srgbClr val="FFFFFF"/>
                    </a:solidFill>
                    <a:effectLst/>
                    <a:uLnTx/>
                    <a:uFillTx/>
                    <a:latin typeface="Times New Roman" panose="02020603050405020304" pitchFamily="18" charset="0"/>
                    <a:ea typeface="微软雅黑"/>
                    <a:cs typeface="Times New Roman" panose="02020603050405020304" pitchFamily="18" charset="0"/>
                  </a:rPr>
                  <a:t>、</a:t>
                </a:r>
                <a:r>
                  <a:rPr kumimoji="0" lang="en-US" altLang="zh-CN" sz="450" b="0" i="0" u="none" strike="noStrike" kern="1200" cap="none" spc="0" normalizeH="0" baseline="0" noProof="0" dirty="0">
                    <a:ln>
                      <a:noFill/>
                    </a:ln>
                    <a:solidFill>
                      <a:srgbClr val="FFFFFF"/>
                    </a:solidFill>
                    <a:effectLst/>
                    <a:uLnTx/>
                    <a:uFillTx/>
                    <a:latin typeface="Times New Roman" panose="02020603050405020304" pitchFamily="18" charset="0"/>
                    <a:ea typeface="微软雅黑"/>
                    <a:cs typeface="Times New Roman" panose="02020603050405020304" pitchFamily="18" charset="0"/>
                  </a:rPr>
                  <a:t>Nano Letters</a:t>
                </a:r>
                <a:r>
                  <a:rPr kumimoji="0" lang="zh-CN" altLang="en-US" sz="450" b="0" i="0" u="none" strike="noStrike" kern="1200" cap="none" spc="0" normalizeH="0" baseline="0" noProof="0" dirty="0">
                    <a:ln>
                      <a:noFill/>
                    </a:ln>
                    <a:solidFill>
                      <a:srgbClr val="FFFFFF"/>
                    </a:solidFill>
                    <a:effectLst/>
                    <a:uLnTx/>
                    <a:uFillTx/>
                    <a:latin typeface="Times New Roman" panose="02020603050405020304" pitchFamily="18" charset="0"/>
                    <a:ea typeface="微软雅黑"/>
                    <a:cs typeface="Times New Roman" panose="02020603050405020304" pitchFamily="18" charset="0"/>
                  </a:rPr>
                  <a:t>、</a:t>
                </a:r>
                <a:r>
                  <a:rPr kumimoji="0" lang="en-US" altLang="zh-CN" sz="450" b="0" i="0" u="none" strike="noStrike" kern="1200" cap="none" spc="0" normalizeH="0" baseline="0" noProof="0" dirty="0">
                    <a:ln>
                      <a:noFill/>
                    </a:ln>
                    <a:solidFill>
                      <a:srgbClr val="FFFFFF"/>
                    </a:solidFill>
                    <a:effectLst/>
                    <a:uLnTx/>
                    <a:uFillTx/>
                    <a:latin typeface="Times New Roman" panose="02020603050405020304" pitchFamily="18" charset="0"/>
                    <a:ea typeface="微软雅黑"/>
                    <a:cs typeface="Times New Roman" panose="02020603050405020304" pitchFamily="18" charset="0"/>
                  </a:rPr>
                  <a:t>IEEE Electron Device Letters</a:t>
                </a:r>
                <a:r>
                  <a:rPr kumimoji="0" lang="zh-CN" altLang="en-US" sz="450" b="0" i="0" u="none" strike="noStrike" kern="1200" cap="none" spc="0" normalizeH="0" baseline="0" noProof="0" dirty="0">
                    <a:ln>
                      <a:noFill/>
                    </a:ln>
                    <a:solidFill>
                      <a:srgbClr val="FFFFFF"/>
                    </a:solidFill>
                    <a:effectLst/>
                    <a:uLnTx/>
                    <a:uFillTx/>
                    <a:latin typeface="Times New Roman" panose="02020603050405020304" pitchFamily="18" charset="0"/>
                    <a:ea typeface="微软雅黑"/>
                    <a:cs typeface="Times New Roman" panose="02020603050405020304" pitchFamily="18" charset="0"/>
                  </a:rPr>
                  <a:t>和</a:t>
                </a:r>
                <a:r>
                  <a:rPr kumimoji="0" lang="en-US" altLang="zh-CN" sz="450" b="0" i="0" u="none" strike="noStrike" kern="1200" cap="none" spc="0" normalizeH="0" baseline="0" noProof="0" dirty="0">
                    <a:ln>
                      <a:noFill/>
                    </a:ln>
                    <a:solidFill>
                      <a:srgbClr val="FFFFFF"/>
                    </a:solidFill>
                    <a:effectLst/>
                    <a:uLnTx/>
                    <a:uFillTx/>
                    <a:latin typeface="Times New Roman" panose="02020603050405020304" pitchFamily="18" charset="0"/>
                    <a:ea typeface="微软雅黑"/>
                    <a:cs typeface="Times New Roman" panose="02020603050405020304" pitchFamily="18" charset="0"/>
                  </a:rPr>
                  <a:t>Appl. Phys. Letts.</a:t>
                </a:r>
                <a:r>
                  <a:rPr kumimoji="0" lang="zh-CN" altLang="en-US" sz="450" b="0" i="0" u="none" strike="noStrike" kern="1200" cap="none" spc="0" normalizeH="0" baseline="0" noProof="0" dirty="0">
                    <a:ln>
                      <a:noFill/>
                    </a:ln>
                    <a:solidFill>
                      <a:srgbClr val="FFFFFF"/>
                    </a:solidFill>
                    <a:effectLst/>
                    <a:uLnTx/>
                    <a:uFillTx/>
                    <a:latin typeface="Times New Roman" panose="02020603050405020304" pitchFamily="18" charset="0"/>
                    <a:ea typeface="微软雅黑"/>
                    <a:cs typeface="Times New Roman" panose="02020603050405020304" pitchFamily="18" charset="0"/>
                  </a:rPr>
                  <a:t>等权威学术杂志上发表论文</a:t>
                </a:r>
                <a:r>
                  <a:rPr kumimoji="0" lang="en-US" altLang="zh-CN" sz="450" b="0" i="0" u="none" strike="noStrike" kern="1200" cap="none" spc="0" normalizeH="0" baseline="0" noProof="0" dirty="0">
                    <a:ln>
                      <a:noFill/>
                    </a:ln>
                    <a:solidFill>
                      <a:srgbClr val="FFFFFF"/>
                    </a:solidFill>
                    <a:effectLst/>
                    <a:uLnTx/>
                    <a:uFillTx/>
                    <a:latin typeface="Times New Roman" panose="02020603050405020304" pitchFamily="18" charset="0"/>
                    <a:ea typeface="微软雅黑"/>
                    <a:cs typeface="Times New Roman" panose="02020603050405020304" pitchFamily="18" charset="0"/>
                  </a:rPr>
                  <a:t>200</a:t>
                </a:r>
                <a:r>
                  <a:rPr kumimoji="0" lang="zh-CN" altLang="en-US" sz="450" b="0" i="0" u="none" strike="noStrike" kern="1200" cap="none" spc="0" normalizeH="0" baseline="0" noProof="0" dirty="0">
                    <a:ln>
                      <a:noFill/>
                    </a:ln>
                    <a:solidFill>
                      <a:srgbClr val="FFFFFF"/>
                    </a:solidFill>
                    <a:effectLst/>
                    <a:uLnTx/>
                    <a:uFillTx/>
                    <a:latin typeface="Times New Roman" panose="02020603050405020304" pitchFamily="18" charset="0"/>
                    <a:ea typeface="微软雅黑"/>
                    <a:cs typeface="Times New Roman" panose="02020603050405020304" pitchFamily="18" charset="0"/>
                  </a:rPr>
                  <a:t>多篇，累计</a:t>
                </a:r>
                <a:r>
                  <a:rPr kumimoji="0" lang="en-US" altLang="zh-CN" sz="450" b="0" i="0" u="none" strike="noStrike" kern="1200" cap="none" spc="0" normalizeH="0" baseline="0" noProof="0" dirty="0">
                    <a:ln>
                      <a:noFill/>
                    </a:ln>
                    <a:solidFill>
                      <a:srgbClr val="FFFFFF"/>
                    </a:solidFill>
                    <a:effectLst/>
                    <a:uLnTx/>
                    <a:uFillTx/>
                    <a:latin typeface="Times New Roman" panose="02020603050405020304" pitchFamily="18" charset="0"/>
                    <a:ea typeface="微软雅黑"/>
                    <a:cs typeface="Times New Roman" panose="02020603050405020304" pitchFamily="18" charset="0"/>
                  </a:rPr>
                  <a:t>SCI</a:t>
                </a:r>
                <a:r>
                  <a:rPr kumimoji="0" lang="zh-CN" altLang="en-US" sz="450" b="0" i="0" u="none" strike="noStrike" kern="1200" cap="none" spc="0" normalizeH="0" baseline="0" noProof="0" dirty="0">
                    <a:ln>
                      <a:noFill/>
                    </a:ln>
                    <a:solidFill>
                      <a:srgbClr val="FFFFFF"/>
                    </a:solidFill>
                    <a:effectLst/>
                    <a:uLnTx/>
                    <a:uFillTx/>
                    <a:latin typeface="Times New Roman" panose="02020603050405020304" pitchFamily="18" charset="0"/>
                    <a:ea typeface="微软雅黑"/>
                    <a:cs typeface="Times New Roman" panose="02020603050405020304" pitchFamily="18" charset="0"/>
                  </a:rPr>
                  <a:t>他引</a:t>
                </a:r>
                <a:r>
                  <a:rPr kumimoji="0" lang="en-US" altLang="zh-CN" sz="450" b="0" i="0" u="none" strike="noStrike" kern="1200" cap="none" spc="0" normalizeH="0" baseline="0" noProof="0" dirty="0">
                    <a:ln>
                      <a:noFill/>
                    </a:ln>
                    <a:solidFill>
                      <a:srgbClr val="FFFFFF"/>
                    </a:solidFill>
                    <a:effectLst/>
                    <a:uLnTx/>
                    <a:uFillTx/>
                    <a:latin typeface="Times New Roman" panose="02020603050405020304" pitchFamily="18" charset="0"/>
                    <a:ea typeface="微软雅黑"/>
                    <a:cs typeface="Times New Roman" panose="02020603050405020304" pitchFamily="18" charset="0"/>
                  </a:rPr>
                  <a:t>1</a:t>
                </a:r>
                <a:r>
                  <a:rPr kumimoji="0" lang="zh-CN" altLang="en-US" sz="450" b="0" i="0" u="none" strike="noStrike" kern="1200" cap="none" spc="0" normalizeH="0" baseline="0" noProof="0" dirty="0">
                    <a:ln>
                      <a:noFill/>
                    </a:ln>
                    <a:solidFill>
                      <a:srgbClr val="FFFFFF"/>
                    </a:solidFill>
                    <a:effectLst/>
                    <a:uLnTx/>
                    <a:uFillTx/>
                    <a:latin typeface="Times New Roman" panose="02020603050405020304" pitchFamily="18" charset="0"/>
                    <a:ea typeface="微软雅黑"/>
                    <a:cs typeface="Times New Roman" panose="02020603050405020304" pitchFamily="18" charset="0"/>
                  </a:rPr>
                  <a:t>万多次。先后荣获中国科学院院长特别奖、高等学校自然科学一等奖、中国青年科技奖、万人计划人才、国家杰出青年基金等奖励和荣誉。</a:t>
                </a:r>
                <a:endParaRPr lang="en-US" altLang="zh-CN" sz="450" dirty="0">
                  <a:solidFill>
                    <a:srgbClr val="FFFFFF"/>
                  </a:solidFill>
                  <a:latin typeface="Times New Roman" panose="02020603050405020304" pitchFamily="18" charset="0"/>
                  <a:ea typeface="微软雅黑"/>
                  <a:cs typeface="Times New Roman" panose="02020603050405020304" pitchFamily="18" charset="0"/>
                </a:endParaRPr>
              </a:p>
              <a:p>
                <a:pPr marL="0" marR="0" lvl="0" algn="just" defTabSz="914400" rtl="0" eaLnBrk="1" fontAlgn="auto" latinLnBrk="0" hangingPunct="1">
                  <a:lnSpc>
                    <a:spcPct val="110000"/>
                  </a:lnSpc>
                  <a:spcBef>
                    <a:spcPts val="0"/>
                  </a:spcBef>
                  <a:buClrTx/>
                  <a:buSzTx/>
                  <a:buFontTx/>
                  <a:buNone/>
                  <a:tabLst/>
                  <a:defRPr/>
                </a:pPr>
                <a:r>
                  <a:rPr kumimoji="0" lang="zh-CN" altLang="en-US" sz="800" b="1" i="0" u="none" strike="noStrike" kern="1200" cap="none" spc="0" normalizeH="0" baseline="0" noProof="0" dirty="0">
                    <a:ln>
                      <a:noFill/>
                    </a:ln>
                    <a:solidFill>
                      <a:srgbClr val="FFFFFF"/>
                    </a:solidFill>
                    <a:effectLst/>
                    <a:uLnTx/>
                    <a:uFillTx/>
                    <a:latin typeface="Times New Roman" panose="02020603050405020304" pitchFamily="18" charset="0"/>
                    <a:ea typeface="微软雅黑"/>
                    <a:cs typeface="Times New Roman" panose="02020603050405020304" pitchFamily="18" charset="0"/>
                  </a:rPr>
                  <a:t>报告摘要：</a:t>
                </a:r>
                <a:endParaRPr kumimoji="0" lang="en-US" altLang="zh-CN" sz="800" b="1" i="0" u="none" strike="noStrike" kern="1200" cap="none" spc="0" normalizeH="0" baseline="0" noProof="0" dirty="0">
                  <a:ln>
                    <a:noFill/>
                  </a:ln>
                  <a:solidFill>
                    <a:srgbClr val="FFFFFF"/>
                  </a:solidFill>
                  <a:effectLst/>
                  <a:uLnTx/>
                  <a:uFillTx/>
                  <a:latin typeface="Times New Roman" panose="02020603050405020304" pitchFamily="18" charset="0"/>
                  <a:ea typeface="微软雅黑"/>
                  <a:cs typeface="Times New Roman" panose="02020603050405020304" pitchFamily="18" charset="0"/>
                </a:endParaRPr>
              </a:p>
              <a:p>
                <a:pPr marL="0" marR="0" lvl="0" indent="90000" algn="just" defTabSz="914400" rtl="0" eaLnBrk="1" fontAlgn="auto" latinLnBrk="0" hangingPunct="1">
                  <a:lnSpc>
                    <a:spcPct val="110000"/>
                  </a:lnSpc>
                  <a:spcBef>
                    <a:spcPts val="0"/>
                  </a:spcBef>
                  <a:spcAft>
                    <a:spcPts val="0"/>
                  </a:spcAft>
                  <a:buClrTx/>
                  <a:buSzTx/>
                  <a:buFontTx/>
                  <a:buNone/>
                  <a:tabLst/>
                  <a:defRPr/>
                </a:pPr>
                <a:r>
                  <a:rPr kumimoji="0" lang="zh-CN" altLang="en-US" sz="450" b="0" i="0" u="none" strike="noStrike" kern="1200" cap="none" spc="0" normalizeH="0" baseline="0" noProof="0" dirty="0">
                    <a:ln>
                      <a:noFill/>
                    </a:ln>
                    <a:solidFill>
                      <a:srgbClr val="FFFFFF"/>
                    </a:solidFill>
                    <a:effectLst/>
                    <a:uLnTx/>
                    <a:uFillTx/>
                    <a:latin typeface="Times New Roman" panose="02020603050405020304" pitchFamily="18" charset="0"/>
                    <a:ea typeface="微软雅黑"/>
                    <a:cs typeface="Times New Roman" panose="02020603050405020304" pitchFamily="18" charset="0"/>
                  </a:rPr>
                  <a:t>神经元</a:t>
                </a:r>
                <a:r>
                  <a:rPr kumimoji="0" lang="en-US" altLang="zh-CN" sz="450" b="0" i="0" u="none" strike="noStrike" kern="1200" cap="none" spc="0" normalizeH="0" baseline="0" noProof="0" dirty="0">
                    <a:ln>
                      <a:noFill/>
                    </a:ln>
                    <a:solidFill>
                      <a:srgbClr val="FFFFFF"/>
                    </a:solidFill>
                    <a:effectLst/>
                    <a:uLnTx/>
                    <a:uFillTx/>
                    <a:latin typeface="Times New Roman" panose="02020603050405020304" pitchFamily="18" charset="0"/>
                    <a:ea typeface="微软雅黑"/>
                    <a:cs typeface="Times New Roman" panose="02020603050405020304" pitchFamily="18" charset="0"/>
                  </a:rPr>
                  <a:t>(Neurons)</a:t>
                </a:r>
                <a:r>
                  <a:rPr kumimoji="0" lang="zh-CN" altLang="en-US" sz="450" b="0" i="0" u="none" strike="noStrike" kern="1200" cap="none" spc="0" normalizeH="0" baseline="0" noProof="0" dirty="0">
                    <a:ln>
                      <a:noFill/>
                    </a:ln>
                    <a:solidFill>
                      <a:srgbClr val="FFFFFF"/>
                    </a:solidFill>
                    <a:effectLst/>
                    <a:uLnTx/>
                    <a:uFillTx/>
                    <a:latin typeface="Times New Roman" panose="02020603050405020304" pitchFamily="18" charset="0"/>
                    <a:ea typeface="微软雅黑"/>
                    <a:cs typeface="Times New Roman" panose="02020603050405020304" pitchFamily="18" charset="0"/>
                  </a:rPr>
                  <a:t>是大脑记忆和信息处理的基本单元，突触则是神经元之间在功能上发生联系的部位，也是信息传递和处理的关键部位。从底层出发研制具有突触</a:t>
                </a:r>
                <a:r>
                  <a:rPr kumimoji="0" lang="en-US" altLang="zh-CN" sz="450" b="0" i="0" u="none" strike="noStrike" kern="1200" cap="none" spc="0" normalizeH="0" baseline="0" noProof="0" dirty="0">
                    <a:ln>
                      <a:noFill/>
                    </a:ln>
                    <a:solidFill>
                      <a:srgbClr val="FFFFFF"/>
                    </a:solidFill>
                    <a:effectLst/>
                    <a:uLnTx/>
                    <a:uFillTx/>
                    <a:latin typeface="Times New Roman" panose="02020603050405020304" pitchFamily="18" charset="0"/>
                    <a:ea typeface="微软雅黑"/>
                    <a:cs typeface="Times New Roman" panose="02020603050405020304" pitchFamily="18" charset="0"/>
                  </a:rPr>
                  <a:t>/</a:t>
                </a:r>
                <a:r>
                  <a:rPr kumimoji="0" lang="zh-CN" altLang="en-US" sz="450" b="0" i="0" u="none" strike="noStrike" kern="1200" cap="none" spc="0" normalizeH="0" baseline="0" noProof="0" dirty="0">
                    <a:ln>
                      <a:noFill/>
                    </a:ln>
                    <a:solidFill>
                      <a:srgbClr val="FFFFFF"/>
                    </a:solidFill>
                    <a:effectLst/>
                    <a:uLnTx/>
                    <a:uFillTx/>
                    <a:latin typeface="Times New Roman" panose="02020603050405020304" pitchFamily="18" charset="0"/>
                    <a:ea typeface="微软雅黑"/>
                    <a:cs typeface="Times New Roman" panose="02020603050405020304" pitchFamily="18" charset="0"/>
                  </a:rPr>
                  <a:t>神经元功能的新概念器件对于构建神经形态系统和研制新型 “类脑芯片”意义十分重大。研究表明，基于界面离子</a:t>
                </a:r>
                <a:r>
                  <a:rPr kumimoji="0" lang="en-US" altLang="zh-CN" sz="450" b="0" i="0" u="none" strike="noStrike" kern="1200" cap="none" spc="0" normalizeH="0" baseline="0" noProof="0" dirty="0">
                    <a:ln>
                      <a:noFill/>
                    </a:ln>
                    <a:solidFill>
                      <a:srgbClr val="FFFFFF"/>
                    </a:solidFill>
                    <a:effectLst/>
                    <a:uLnTx/>
                    <a:uFillTx/>
                    <a:latin typeface="Times New Roman" panose="02020603050405020304" pitchFamily="18" charset="0"/>
                    <a:ea typeface="微软雅黑"/>
                    <a:cs typeface="Times New Roman" panose="02020603050405020304" pitchFamily="18" charset="0"/>
                  </a:rPr>
                  <a:t>/</a:t>
                </a:r>
                <a:r>
                  <a:rPr kumimoji="0" lang="zh-CN" altLang="en-US" sz="450" b="0" i="0" u="none" strike="noStrike" kern="1200" cap="none" spc="0" normalizeH="0" baseline="0" noProof="0" dirty="0">
                    <a:ln>
                      <a:noFill/>
                    </a:ln>
                    <a:solidFill>
                      <a:srgbClr val="FFFFFF"/>
                    </a:solidFill>
                    <a:effectLst/>
                    <a:uLnTx/>
                    <a:uFillTx/>
                    <a:latin typeface="Times New Roman" panose="02020603050405020304" pitchFamily="18" charset="0"/>
                    <a:ea typeface="微软雅黑"/>
                    <a:cs typeface="Times New Roman" panose="02020603050405020304" pitchFamily="18" charset="0"/>
                  </a:rPr>
                  <a:t>电子调控的多端口薄膜晶体管在该领域具有重大应用前景。本课题组首次采用固态电解质作为栅介质研制了一系列非晶氧化物双电层晶体管，并深入研究了该类器件在人造突触</a:t>
                </a:r>
                <a:r>
                  <a:rPr kumimoji="0" lang="en-US" altLang="zh-CN" sz="450" b="0" i="0" u="none" strike="noStrike" kern="1200" cap="none" spc="0" normalizeH="0" baseline="0" noProof="0" dirty="0">
                    <a:ln>
                      <a:noFill/>
                    </a:ln>
                    <a:solidFill>
                      <a:srgbClr val="FFFFFF"/>
                    </a:solidFill>
                    <a:effectLst/>
                    <a:uLnTx/>
                    <a:uFillTx/>
                    <a:latin typeface="Times New Roman" panose="02020603050405020304" pitchFamily="18" charset="0"/>
                    <a:ea typeface="微软雅黑"/>
                    <a:cs typeface="Times New Roman" panose="02020603050405020304" pitchFamily="18" charset="0"/>
                  </a:rPr>
                  <a:t>/</a:t>
                </a:r>
                <a:r>
                  <a:rPr kumimoji="0" lang="zh-CN" altLang="en-US" sz="450" b="0" i="0" u="none" strike="noStrike" kern="1200" cap="none" spc="0" normalizeH="0" baseline="0" noProof="0" dirty="0">
                    <a:ln>
                      <a:noFill/>
                    </a:ln>
                    <a:solidFill>
                      <a:srgbClr val="FFFFFF"/>
                    </a:solidFill>
                    <a:effectLst/>
                    <a:uLnTx/>
                    <a:uFillTx/>
                    <a:latin typeface="Times New Roman" panose="02020603050405020304" pitchFamily="18" charset="0"/>
                    <a:ea typeface="微软雅黑"/>
                    <a:cs typeface="Times New Roman" panose="02020603050405020304" pitchFamily="18" charset="0"/>
                  </a:rPr>
                  <a:t>神经元神经形态器件领域的应用。利用该类多端口离子</a:t>
                </a:r>
                <a:r>
                  <a:rPr kumimoji="0" lang="en-US" altLang="zh-CN" sz="450" b="0" i="0" u="none" strike="noStrike" kern="1200" cap="none" spc="0" normalizeH="0" baseline="0" noProof="0" dirty="0">
                    <a:ln>
                      <a:noFill/>
                    </a:ln>
                    <a:solidFill>
                      <a:srgbClr val="FFFFFF"/>
                    </a:solidFill>
                    <a:effectLst/>
                    <a:uLnTx/>
                    <a:uFillTx/>
                    <a:latin typeface="Times New Roman" panose="02020603050405020304" pitchFamily="18" charset="0"/>
                    <a:ea typeface="微软雅黑"/>
                    <a:cs typeface="Times New Roman" panose="02020603050405020304" pitchFamily="18" charset="0"/>
                  </a:rPr>
                  <a:t>/</a:t>
                </a:r>
                <a:r>
                  <a:rPr kumimoji="0" lang="zh-CN" altLang="en-US" sz="450" b="0" i="0" u="none" strike="noStrike" kern="1200" cap="none" spc="0" normalizeH="0" baseline="0" noProof="0" dirty="0">
                    <a:ln>
                      <a:noFill/>
                    </a:ln>
                    <a:solidFill>
                      <a:srgbClr val="FFFFFF"/>
                    </a:solidFill>
                    <a:effectLst/>
                    <a:uLnTx/>
                    <a:uFillTx/>
                    <a:latin typeface="Times New Roman" panose="02020603050405020304" pitchFamily="18" charset="0"/>
                    <a:ea typeface="微软雅黑"/>
                    <a:cs typeface="Times New Roman" panose="02020603050405020304" pitchFamily="18" charset="0"/>
                  </a:rPr>
                  <a:t>电子耦合器件成功实现了生物突触的短</a:t>
                </a:r>
                <a:r>
                  <a:rPr kumimoji="0" lang="en-US" altLang="zh-CN" sz="450" b="0" i="0" u="none" strike="noStrike" kern="1200" cap="none" spc="0" normalizeH="0" baseline="0" noProof="0" dirty="0">
                    <a:ln>
                      <a:noFill/>
                    </a:ln>
                    <a:solidFill>
                      <a:srgbClr val="FFFFFF"/>
                    </a:solidFill>
                    <a:effectLst/>
                    <a:uLnTx/>
                    <a:uFillTx/>
                    <a:latin typeface="Times New Roman" panose="02020603050405020304" pitchFamily="18" charset="0"/>
                    <a:ea typeface="微软雅黑"/>
                    <a:cs typeface="Times New Roman" panose="02020603050405020304" pitchFamily="18" charset="0"/>
                  </a:rPr>
                  <a:t>/</a:t>
                </a:r>
                <a:r>
                  <a:rPr kumimoji="0" lang="zh-CN" altLang="en-US" sz="450" b="0" i="0" u="none" strike="noStrike" kern="1200" cap="none" spc="0" normalizeH="0" baseline="0" noProof="0" dirty="0">
                    <a:ln>
                      <a:noFill/>
                    </a:ln>
                    <a:solidFill>
                      <a:srgbClr val="FFFFFF"/>
                    </a:solidFill>
                    <a:effectLst/>
                    <a:uLnTx/>
                    <a:uFillTx/>
                    <a:latin typeface="Times New Roman" panose="02020603050405020304" pitchFamily="18" charset="0"/>
                    <a:ea typeface="微软雅黑"/>
                    <a:cs typeface="Times New Roman" panose="02020603050405020304" pitchFamily="18" charset="0"/>
                  </a:rPr>
                  <a:t>长程记忆、尖峰时间依赖的可塑性（</a:t>
                </a:r>
                <a:r>
                  <a:rPr kumimoji="0" lang="en-US" altLang="zh-CN" sz="450" b="0" i="0" u="none" strike="noStrike" kern="1200" cap="none" spc="0" normalizeH="0" baseline="0" noProof="0" dirty="0">
                    <a:ln>
                      <a:noFill/>
                    </a:ln>
                    <a:solidFill>
                      <a:srgbClr val="FFFFFF"/>
                    </a:solidFill>
                    <a:effectLst/>
                    <a:uLnTx/>
                    <a:uFillTx/>
                    <a:latin typeface="Times New Roman" panose="02020603050405020304" pitchFamily="18" charset="0"/>
                    <a:ea typeface="微软雅黑"/>
                    <a:cs typeface="Times New Roman" panose="02020603050405020304" pitchFamily="18" charset="0"/>
                  </a:rPr>
                  <a:t>STDP</a:t>
                </a:r>
                <a:r>
                  <a:rPr kumimoji="0" lang="zh-CN" altLang="en-US" sz="450" b="0" i="0" u="none" strike="noStrike" kern="1200" cap="none" spc="0" normalizeH="0" baseline="0" noProof="0" dirty="0">
                    <a:ln>
                      <a:noFill/>
                    </a:ln>
                    <a:solidFill>
                      <a:srgbClr val="FFFFFF"/>
                    </a:solidFill>
                    <a:effectLst/>
                    <a:uLnTx/>
                    <a:uFillTx/>
                    <a:latin typeface="Times New Roman" panose="02020603050405020304" pitchFamily="18" charset="0"/>
                    <a:ea typeface="微软雅黑"/>
                    <a:cs typeface="Times New Roman" panose="02020603050405020304" pitchFamily="18" charset="0"/>
                  </a:rPr>
                  <a:t>）、高通滤波、树突动力学算法等生物信息处理功能的仿生。研究结果为超低功耗类脑芯片的研制与类脑计算的实现提供了一种全新的材料与器件选择</a:t>
                </a:r>
                <a:r>
                  <a:rPr kumimoji="0" lang="zh-CN" altLang="en-US" sz="500" b="0" i="0" u="none" strike="noStrike" kern="1200" cap="none" spc="0" normalizeH="0" baseline="0" noProof="0" dirty="0">
                    <a:ln>
                      <a:noFill/>
                    </a:ln>
                    <a:solidFill>
                      <a:srgbClr val="FFFFFF"/>
                    </a:solidFill>
                    <a:effectLst/>
                    <a:uLnTx/>
                    <a:uFillTx/>
                    <a:latin typeface="Times New Roman" panose="02020603050405020304" pitchFamily="18" charset="0"/>
                    <a:ea typeface="微软雅黑"/>
                    <a:cs typeface="Times New Roman" panose="02020603050405020304" pitchFamily="18" charset="0"/>
                  </a:rPr>
                  <a:t>。</a:t>
                </a:r>
                <a:endParaRPr kumimoji="0" lang="en-US" altLang="zh-CN" sz="500" b="0" i="0" u="none" strike="noStrike" kern="1200" cap="none" spc="0" normalizeH="0" baseline="0" noProof="0" dirty="0">
                  <a:ln>
                    <a:noFill/>
                  </a:ln>
                  <a:solidFill>
                    <a:srgbClr val="FFFFFF"/>
                  </a:solidFill>
                  <a:effectLst/>
                  <a:uLnTx/>
                  <a:uFillTx/>
                  <a:latin typeface="Times New Roman" panose="02020603050405020304" pitchFamily="18" charset="0"/>
                  <a:ea typeface="微软雅黑"/>
                  <a:cs typeface="Times New Roman" panose="02020603050405020304" pitchFamily="18" charset="0"/>
                </a:endParaRPr>
              </a:p>
            </p:txBody>
          </p:sp>
        </p:grpSp>
        <p:sp>
          <p:nvSpPr>
            <p:cNvPr id="48" name="文本框 47"/>
            <p:cNvSpPr txBox="1"/>
            <p:nvPr/>
          </p:nvSpPr>
          <p:spPr>
            <a:xfrm>
              <a:off x="666566" y="3087188"/>
              <a:ext cx="825867" cy="1692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500" b="0" i="0" u="none" strike="noStrike" kern="1200" cap="none" spc="0" normalizeH="0" baseline="0" noProof="0" dirty="0">
                  <a:ln>
                    <a:noFill/>
                  </a:ln>
                  <a:solidFill>
                    <a:srgbClr val="FFBA55">
                      <a:lumMod val="60000"/>
                      <a:lumOff val="40000"/>
                    </a:srgbClr>
                  </a:solidFill>
                  <a:effectLst/>
                  <a:uLnTx/>
                  <a:uFillTx/>
                  <a:latin typeface="微软雅黑"/>
                  <a:ea typeface="微软雅黑"/>
                  <a:cs typeface="+mn-cs"/>
                </a:rPr>
                <a:t>欢迎老师同学们参与！</a:t>
              </a:r>
            </a:p>
          </p:txBody>
        </p:sp>
        <p:pic>
          <p:nvPicPr>
            <p:cNvPr id="5" name="图片 4">
              <a:extLst>
                <a:ext uri="{FF2B5EF4-FFF2-40B4-BE49-F238E27FC236}">
                  <a16:creationId xmlns:a16="http://schemas.microsoft.com/office/drawing/2014/main" id="{F8CE938B-DF78-432C-9EF8-2558F0F6A5E1}"/>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1307661" y="38031"/>
              <a:ext cx="711930" cy="184870"/>
            </a:xfrm>
            <a:prstGeom prst="rect">
              <a:avLst/>
            </a:prstGeom>
          </p:spPr>
        </p:pic>
        <p:sp>
          <p:nvSpPr>
            <p:cNvPr id="14" name="矩形 13">
              <a:extLst>
                <a:ext uri="{FF2B5EF4-FFF2-40B4-BE49-F238E27FC236}">
                  <a16:creationId xmlns:a16="http://schemas.microsoft.com/office/drawing/2014/main" id="{7CDDF008-989B-438C-A3FF-AC92953922CC}"/>
                </a:ext>
              </a:extLst>
            </p:cNvPr>
            <p:cNvSpPr/>
            <p:nvPr/>
          </p:nvSpPr>
          <p:spPr>
            <a:xfrm>
              <a:off x="2832" y="14287"/>
              <a:ext cx="1047151" cy="213995"/>
            </a:xfrm>
            <a:prstGeom prst="rect">
              <a:avLst/>
            </a:prstGeom>
            <a:solidFill>
              <a:srgbClr val="023E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pic>
          <p:nvPicPr>
            <p:cNvPr id="12" name="图片 11">
              <a:extLst>
                <a:ext uri="{FF2B5EF4-FFF2-40B4-BE49-F238E27FC236}">
                  <a16:creationId xmlns:a16="http://schemas.microsoft.com/office/drawing/2014/main" id="{0A08F5DF-AF5C-4643-974E-F9BD7A954DF6}"/>
                </a:ext>
              </a:extLst>
            </p:cNvPr>
            <p:cNvPicPr>
              <a:picLocks noChangeAspect="1"/>
            </p:cNvPicPr>
            <p:nvPr/>
          </p:nvPicPr>
          <p:blipFill>
            <a:blip r:embed="rId5" cstate="hqprint">
              <a:clrChange>
                <a:clrFrom>
                  <a:srgbClr val="FFFFFF"/>
                </a:clrFrom>
                <a:clrTo>
                  <a:srgbClr val="FFFFFF">
                    <a:alpha val="0"/>
                  </a:srgbClr>
                </a:clrTo>
              </a:clrChange>
              <a:biLevel thresh="25000"/>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a:ext>
              </a:extLst>
            </a:blip>
            <a:stretch>
              <a:fillRect/>
            </a:stretch>
          </p:blipFill>
          <p:spPr>
            <a:xfrm>
              <a:off x="41352" y="38787"/>
              <a:ext cx="868926" cy="197289"/>
            </a:xfrm>
            <a:prstGeom prst="rect">
              <a:avLst/>
            </a:prstGeom>
          </p:spPr>
        </p:pic>
        <p:sp>
          <p:nvSpPr>
            <p:cNvPr id="15" name="文本框 14">
              <a:extLst>
                <a:ext uri="{FF2B5EF4-FFF2-40B4-BE49-F238E27FC236}">
                  <a16:creationId xmlns:a16="http://schemas.microsoft.com/office/drawing/2014/main" id="{4199A1B4-B743-4CF7-8857-C2CC9F7BA185}"/>
                </a:ext>
              </a:extLst>
            </p:cNvPr>
            <p:cNvSpPr txBox="1"/>
            <p:nvPr/>
          </p:nvSpPr>
          <p:spPr>
            <a:xfrm>
              <a:off x="41352" y="3085599"/>
              <a:ext cx="888288" cy="14619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50" b="1" i="0" u="none" strike="noStrike" kern="1200" cap="none" spc="0" normalizeH="0" baseline="0" noProof="0" dirty="0">
                  <a:ln>
                    <a:noFill/>
                  </a:ln>
                  <a:solidFill>
                    <a:prstClr val="white"/>
                  </a:solidFill>
                  <a:effectLst/>
                  <a:uLnTx/>
                  <a:uFillTx/>
                  <a:latin typeface="华文新魏" panose="02010800040101010101" pitchFamily="2" charset="-122"/>
                  <a:ea typeface="华文新魏" panose="02010800040101010101" pitchFamily="2" charset="-122"/>
                  <a:cs typeface="Times New Roman" panose="02020603050405020304" pitchFamily="18" charset="0"/>
                </a:rPr>
                <a:t>联系人：前沿技术研究所</a:t>
              </a:r>
              <a:endParaRPr kumimoji="0" lang="zh-CN" altLang="en-US" sz="350" b="1" i="0" u="none" strike="noStrike" kern="1200" cap="none" spc="0" normalizeH="0" baseline="0" noProof="0" dirty="0">
                <a:ln>
                  <a:noFill/>
                </a:ln>
                <a:solidFill>
                  <a:srgbClr val="000000"/>
                </a:solidFill>
                <a:effectLst/>
                <a:uLnTx/>
                <a:uFillTx/>
                <a:latin typeface="华文新魏" panose="02010800040101010101" pitchFamily="2" charset="-122"/>
                <a:ea typeface="华文新魏" panose="02010800040101010101" pitchFamily="2" charset="-122"/>
                <a:cs typeface="+mn-cs"/>
              </a:endParaRPr>
            </a:p>
          </p:txBody>
        </p:sp>
      </p:grpSp>
      <p:sp>
        <p:nvSpPr>
          <p:cNvPr id="3" name="矩形 2">
            <a:extLst>
              <a:ext uri="{FF2B5EF4-FFF2-40B4-BE49-F238E27FC236}">
                <a16:creationId xmlns:a16="http://schemas.microsoft.com/office/drawing/2014/main" id="{C96CFBA2-D072-4CD3-88C1-12737FFACD4C}"/>
              </a:ext>
            </a:extLst>
          </p:cNvPr>
          <p:cNvSpPr/>
          <p:nvPr/>
        </p:nvSpPr>
        <p:spPr>
          <a:xfrm>
            <a:off x="171081" y="641350"/>
            <a:ext cx="355326" cy="4254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500" dirty="0"/>
              <a:t>专家照片</a:t>
            </a:r>
          </a:p>
        </p:txBody>
      </p:sp>
    </p:spTree>
    <p:custDataLst>
      <p:tags r:id="rId1"/>
    </p:custDataLst>
    <p:extLst>
      <p:ext uri="{BB962C8B-B14F-4D97-AF65-F5344CB8AC3E}">
        <p14:creationId xmlns:p14="http://schemas.microsoft.com/office/powerpoint/2010/main" val="294875867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339</TotalTime>
  <Words>410</Words>
  <Application>Microsoft Office PowerPoint</Application>
  <PresentationFormat>自定义</PresentationFormat>
  <Paragraphs>13</Paragraphs>
  <Slides>1</Slides>
  <Notes>0</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1</vt:i4>
      </vt:variant>
    </vt:vector>
  </HeadingPairs>
  <TitlesOfParts>
    <vt:vector size="7" baseType="lpstr">
      <vt:lpstr>华文新魏</vt:lpstr>
      <vt:lpstr>微软雅黑</vt:lpstr>
      <vt:lpstr>Arial</vt:lpstr>
      <vt:lpstr>Times New Roman</vt:lpstr>
      <vt:lpstr>Wingdings</vt:lpstr>
      <vt:lpstr>Office 主题​​</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Admin</dc:creator>
  <cp:lastModifiedBy>xusheng625@outlook.com</cp:lastModifiedBy>
  <cp:revision>281</cp:revision>
  <dcterms:created xsi:type="dcterms:W3CDTF">2019-06-19T02:08:00Z</dcterms:created>
  <dcterms:modified xsi:type="dcterms:W3CDTF">2021-08-10T10:28:14Z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2052-11.1.0.10314</vt:lpwstr>
  </property>
  <property fmtid="{D5CDD505-2E9C-101B-9397-08002B2CF9AE}" pid="3" name="KSOSaveFontToCloudKey">
    <vt:lpwstr>274559787_btnclosed</vt:lpwstr>
  </property>
</Properties>
</file>